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6390" y="911097"/>
            <a:ext cx="441121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497.png"/><Relationship Id="rId8" Type="http://schemas.openxmlformats.org/officeDocument/2006/relationships/image" Target="../media/image498.png"/><Relationship Id="rId9" Type="http://schemas.openxmlformats.org/officeDocument/2006/relationships/image" Target="../media/image49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501.png"/><Relationship Id="rId8" Type="http://schemas.openxmlformats.org/officeDocument/2006/relationships/image" Target="../media/image50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504.png"/><Relationship Id="rId8" Type="http://schemas.openxmlformats.org/officeDocument/2006/relationships/image" Target="../media/image505.png"/><Relationship Id="rId9" Type="http://schemas.openxmlformats.org/officeDocument/2006/relationships/image" Target="../media/image49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507.png"/><Relationship Id="rId8" Type="http://schemas.openxmlformats.org/officeDocument/2006/relationships/image" Target="../media/image508.png"/><Relationship Id="rId9" Type="http://schemas.openxmlformats.org/officeDocument/2006/relationships/image" Target="../media/image50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511.png"/><Relationship Id="rId8" Type="http://schemas.openxmlformats.org/officeDocument/2006/relationships/image" Target="../media/image512.png"/><Relationship Id="rId9" Type="http://schemas.openxmlformats.org/officeDocument/2006/relationships/image" Target="../media/image513.png"/><Relationship Id="rId10" Type="http://schemas.openxmlformats.org/officeDocument/2006/relationships/image" Target="../media/image514.png"/><Relationship Id="rId11" Type="http://schemas.openxmlformats.org/officeDocument/2006/relationships/image" Target="../media/image515.png"/><Relationship Id="rId12" Type="http://schemas.openxmlformats.org/officeDocument/2006/relationships/image" Target="../media/image516.png"/><Relationship Id="rId13" Type="http://schemas.openxmlformats.org/officeDocument/2006/relationships/image" Target="../media/image517.png"/><Relationship Id="rId14" Type="http://schemas.openxmlformats.org/officeDocument/2006/relationships/image" Target="../media/image518.png"/><Relationship Id="rId15" Type="http://schemas.openxmlformats.org/officeDocument/2006/relationships/image" Target="../media/image519.png"/><Relationship Id="rId16" Type="http://schemas.openxmlformats.org/officeDocument/2006/relationships/image" Target="../media/image520.png"/><Relationship Id="rId17" Type="http://schemas.openxmlformats.org/officeDocument/2006/relationships/image" Target="../media/image521.png"/><Relationship Id="rId18" Type="http://schemas.openxmlformats.org/officeDocument/2006/relationships/image" Target="../media/image522.png"/><Relationship Id="rId19" Type="http://schemas.openxmlformats.org/officeDocument/2006/relationships/image" Target="../media/image523.png"/><Relationship Id="rId20" Type="http://schemas.openxmlformats.org/officeDocument/2006/relationships/image" Target="../media/image524.png"/><Relationship Id="rId21" Type="http://schemas.openxmlformats.org/officeDocument/2006/relationships/image" Target="../media/image525.png"/><Relationship Id="rId22" Type="http://schemas.openxmlformats.org/officeDocument/2006/relationships/image" Target="../media/image526.png"/><Relationship Id="rId23" Type="http://schemas.openxmlformats.org/officeDocument/2006/relationships/image" Target="../media/image527.png"/><Relationship Id="rId24" Type="http://schemas.openxmlformats.org/officeDocument/2006/relationships/image" Target="../media/image52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530.png"/><Relationship Id="rId8" Type="http://schemas.openxmlformats.org/officeDocument/2006/relationships/image" Target="../media/image531.png"/><Relationship Id="rId9" Type="http://schemas.openxmlformats.org/officeDocument/2006/relationships/image" Target="../media/image49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532.png"/><Relationship Id="rId8" Type="http://schemas.openxmlformats.org/officeDocument/2006/relationships/image" Target="../media/image533.png"/><Relationship Id="rId9" Type="http://schemas.openxmlformats.org/officeDocument/2006/relationships/image" Target="../media/image53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536.png"/><Relationship Id="rId8" Type="http://schemas.openxmlformats.org/officeDocument/2006/relationships/image" Target="../media/image53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539.png"/><Relationship Id="rId8" Type="http://schemas.openxmlformats.org/officeDocument/2006/relationships/image" Target="../media/image54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542.png"/><Relationship Id="rId8" Type="http://schemas.openxmlformats.org/officeDocument/2006/relationships/image" Target="../media/image54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16.jpg"/><Relationship Id="rId8" Type="http://schemas.openxmlformats.org/officeDocument/2006/relationships/image" Target="../media/image17.jp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545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547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549.png"/><Relationship Id="rId8" Type="http://schemas.openxmlformats.org/officeDocument/2006/relationships/image" Target="../media/image550.png"/><Relationship Id="rId9" Type="http://schemas.openxmlformats.org/officeDocument/2006/relationships/image" Target="../media/image551.png"/><Relationship Id="rId10" Type="http://schemas.openxmlformats.org/officeDocument/2006/relationships/image" Target="../media/image552.png"/><Relationship Id="rId11" Type="http://schemas.openxmlformats.org/officeDocument/2006/relationships/image" Target="../media/image553.png"/><Relationship Id="rId12" Type="http://schemas.openxmlformats.org/officeDocument/2006/relationships/image" Target="../media/image554.png"/><Relationship Id="rId13" Type="http://schemas.openxmlformats.org/officeDocument/2006/relationships/image" Target="../media/image555.png"/><Relationship Id="rId14" Type="http://schemas.openxmlformats.org/officeDocument/2006/relationships/image" Target="../media/image556.png"/><Relationship Id="rId15" Type="http://schemas.openxmlformats.org/officeDocument/2006/relationships/image" Target="../media/image557.png"/><Relationship Id="rId16" Type="http://schemas.openxmlformats.org/officeDocument/2006/relationships/image" Target="../media/image558.png"/><Relationship Id="rId17" Type="http://schemas.openxmlformats.org/officeDocument/2006/relationships/image" Target="../media/image559.png"/><Relationship Id="rId18" Type="http://schemas.openxmlformats.org/officeDocument/2006/relationships/image" Target="../media/image560.png"/><Relationship Id="rId19" Type="http://schemas.openxmlformats.org/officeDocument/2006/relationships/image" Target="../media/image561.png"/><Relationship Id="rId20" Type="http://schemas.openxmlformats.org/officeDocument/2006/relationships/image" Target="../media/image562.png"/><Relationship Id="rId21" Type="http://schemas.openxmlformats.org/officeDocument/2006/relationships/image" Target="../media/image563.png"/><Relationship Id="rId22" Type="http://schemas.openxmlformats.org/officeDocument/2006/relationships/image" Target="../media/image564.png"/><Relationship Id="rId23" Type="http://schemas.openxmlformats.org/officeDocument/2006/relationships/image" Target="../media/image565.png"/><Relationship Id="rId24" Type="http://schemas.openxmlformats.org/officeDocument/2006/relationships/image" Target="../media/image566.png"/><Relationship Id="rId25" Type="http://schemas.openxmlformats.org/officeDocument/2006/relationships/image" Target="../media/image567.png"/><Relationship Id="rId26" Type="http://schemas.openxmlformats.org/officeDocument/2006/relationships/image" Target="../media/image568.png"/><Relationship Id="rId27" Type="http://schemas.openxmlformats.org/officeDocument/2006/relationships/image" Target="../media/image569.png"/><Relationship Id="rId28" Type="http://schemas.openxmlformats.org/officeDocument/2006/relationships/image" Target="../media/image570.png"/><Relationship Id="rId29" Type="http://schemas.openxmlformats.org/officeDocument/2006/relationships/image" Target="../media/image571.png"/><Relationship Id="rId30" Type="http://schemas.openxmlformats.org/officeDocument/2006/relationships/image" Target="../media/image572.png"/><Relationship Id="rId31" Type="http://schemas.openxmlformats.org/officeDocument/2006/relationships/image" Target="../media/image573.png"/><Relationship Id="rId32" Type="http://schemas.openxmlformats.org/officeDocument/2006/relationships/image" Target="../media/image574.png"/><Relationship Id="rId33" Type="http://schemas.openxmlformats.org/officeDocument/2006/relationships/image" Target="../media/image575.png"/><Relationship Id="rId34" Type="http://schemas.openxmlformats.org/officeDocument/2006/relationships/image" Target="../media/image576.png"/><Relationship Id="rId35" Type="http://schemas.openxmlformats.org/officeDocument/2006/relationships/image" Target="../media/image577.png"/><Relationship Id="rId36" Type="http://schemas.openxmlformats.org/officeDocument/2006/relationships/image" Target="../media/image578.png"/><Relationship Id="rId37" Type="http://schemas.openxmlformats.org/officeDocument/2006/relationships/image" Target="../media/image579.png"/><Relationship Id="rId38" Type="http://schemas.openxmlformats.org/officeDocument/2006/relationships/image" Target="../media/image580.png"/><Relationship Id="rId39" Type="http://schemas.openxmlformats.org/officeDocument/2006/relationships/image" Target="../media/image581.png"/><Relationship Id="rId40" Type="http://schemas.openxmlformats.org/officeDocument/2006/relationships/image" Target="../media/image582.png"/><Relationship Id="rId41" Type="http://schemas.openxmlformats.org/officeDocument/2006/relationships/image" Target="../media/image583.png"/><Relationship Id="rId42" Type="http://schemas.openxmlformats.org/officeDocument/2006/relationships/image" Target="../media/image584.png"/><Relationship Id="rId43" Type="http://schemas.openxmlformats.org/officeDocument/2006/relationships/image" Target="../media/image585.png"/><Relationship Id="rId44" Type="http://schemas.openxmlformats.org/officeDocument/2006/relationships/image" Target="../media/image586.png"/><Relationship Id="rId45" Type="http://schemas.openxmlformats.org/officeDocument/2006/relationships/image" Target="../media/image587.png"/><Relationship Id="rId46" Type="http://schemas.openxmlformats.org/officeDocument/2006/relationships/image" Target="../media/image588.png"/><Relationship Id="rId47" Type="http://schemas.openxmlformats.org/officeDocument/2006/relationships/image" Target="../media/image589.png"/><Relationship Id="rId48" Type="http://schemas.openxmlformats.org/officeDocument/2006/relationships/image" Target="../media/image590.png"/><Relationship Id="rId49" Type="http://schemas.openxmlformats.org/officeDocument/2006/relationships/image" Target="../media/image591.png"/><Relationship Id="rId50" Type="http://schemas.openxmlformats.org/officeDocument/2006/relationships/image" Target="../media/image592.png"/><Relationship Id="rId51" Type="http://schemas.openxmlformats.org/officeDocument/2006/relationships/image" Target="../media/image593.png"/><Relationship Id="rId52" Type="http://schemas.openxmlformats.org/officeDocument/2006/relationships/image" Target="../media/image594.png"/><Relationship Id="rId53" Type="http://schemas.openxmlformats.org/officeDocument/2006/relationships/image" Target="../media/image595.png"/><Relationship Id="rId54" Type="http://schemas.openxmlformats.org/officeDocument/2006/relationships/image" Target="../media/image596.png"/><Relationship Id="rId55" Type="http://schemas.openxmlformats.org/officeDocument/2006/relationships/image" Target="../media/image597.png"/><Relationship Id="rId56" Type="http://schemas.openxmlformats.org/officeDocument/2006/relationships/image" Target="../media/image598.png"/><Relationship Id="rId57" Type="http://schemas.openxmlformats.org/officeDocument/2006/relationships/image" Target="../media/image599.png"/><Relationship Id="rId58" Type="http://schemas.openxmlformats.org/officeDocument/2006/relationships/image" Target="../media/image600.png"/><Relationship Id="rId59" Type="http://schemas.openxmlformats.org/officeDocument/2006/relationships/image" Target="../media/image601.png"/><Relationship Id="rId60" Type="http://schemas.openxmlformats.org/officeDocument/2006/relationships/image" Target="../media/image602.png"/><Relationship Id="rId61" Type="http://schemas.openxmlformats.org/officeDocument/2006/relationships/image" Target="../media/image603.png"/><Relationship Id="rId62" Type="http://schemas.openxmlformats.org/officeDocument/2006/relationships/image" Target="../media/image604.png"/><Relationship Id="rId63" Type="http://schemas.openxmlformats.org/officeDocument/2006/relationships/image" Target="../media/image605.png"/><Relationship Id="rId64" Type="http://schemas.openxmlformats.org/officeDocument/2006/relationships/image" Target="../media/image606.jpg"/><Relationship Id="rId65" Type="http://schemas.openxmlformats.org/officeDocument/2006/relationships/image" Target="../media/image607.png"/><Relationship Id="rId66" Type="http://schemas.openxmlformats.org/officeDocument/2006/relationships/image" Target="../media/image608.png"/><Relationship Id="rId67" Type="http://schemas.openxmlformats.org/officeDocument/2006/relationships/image" Target="../media/image609.png"/><Relationship Id="rId68" Type="http://schemas.openxmlformats.org/officeDocument/2006/relationships/image" Target="../media/image610.png"/><Relationship Id="rId69" Type="http://schemas.openxmlformats.org/officeDocument/2006/relationships/image" Target="../media/image611.png"/><Relationship Id="rId70" Type="http://schemas.openxmlformats.org/officeDocument/2006/relationships/image" Target="../media/image612.png"/><Relationship Id="rId71" Type="http://schemas.openxmlformats.org/officeDocument/2006/relationships/image" Target="../media/image613.png"/><Relationship Id="rId72" Type="http://schemas.openxmlformats.org/officeDocument/2006/relationships/image" Target="../media/image614.png"/><Relationship Id="rId73" Type="http://schemas.openxmlformats.org/officeDocument/2006/relationships/image" Target="../media/image61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17.png"/><Relationship Id="rId8" Type="http://schemas.openxmlformats.org/officeDocument/2006/relationships/image" Target="../media/image618.jpg"/><Relationship Id="rId9" Type="http://schemas.openxmlformats.org/officeDocument/2006/relationships/image" Target="../media/image61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Relationship Id="rId25" Type="http://schemas.openxmlformats.org/officeDocument/2006/relationships/image" Target="../media/image46.png"/><Relationship Id="rId26" Type="http://schemas.openxmlformats.org/officeDocument/2006/relationships/image" Target="../media/image47.png"/><Relationship Id="rId27" Type="http://schemas.openxmlformats.org/officeDocument/2006/relationships/image" Target="../media/image48.png"/><Relationship Id="rId28" Type="http://schemas.openxmlformats.org/officeDocument/2006/relationships/image" Target="../media/image49.png"/><Relationship Id="rId29" Type="http://schemas.openxmlformats.org/officeDocument/2006/relationships/image" Target="../media/image50.png"/><Relationship Id="rId30" Type="http://schemas.openxmlformats.org/officeDocument/2006/relationships/image" Target="../media/image51.png"/><Relationship Id="rId31" Type="http://schemas.openxmlformats.org/officeDocument/2006/relationships/image" Target="../media/image52.png"/><Relationship Id="rId32" Type="http://schemas.openxmlformats.org/officeDocument/2006/relationships/image" Target="../media/image53.png"/><Relationship Id="rId33" Type="http://schemas.openxmlformats.org/officeDocument/2006/relationships/image" Target="../media/image54.png"/><Relationship Id="rId34" Type="http://schemas.openxmlformats.org/officeDocument/2006/relationships/image" Target="../media/image55.png"/><Relationship Id="rId35" Type="http://schemas.openxmlformats.org/officeDocument/2006/relationships/image" Target="../media/image56.png"/><Relationship Id="rId36" Type="http://schemas.openxmlformats.org/officeDocument/2006/relationships/image" Target="../media/image57.png"/><Relationship Id="rId37" Type="http://schemas.openxmlformats.org/officeDocument/2006/relationships/image" Target="../media/image58.png"/><Relationship Id="rId38" Type="http://schemas.openxmlformats.org/officeDocument/2006/relationships/image" Target="../media/image59.png"/><Relationship Id="rId39" Type="http://schemas.openxmlformats.org/officeDocument/2006/relationships/image" Target="../media/image60.png"/><Relationship Id="rId40" Type="http://schemas.openxmlformats.org/officeDocument/2006/relationships/image" Target="../media/image61.png"/><Relationship Id="rId41" Type="http://schemas.openxmlformats.org/officeDocument/2006/relationships/image" Target="../media/image62.png"/><Relationship Id="rId42" Type="http://schemas.openxmlformats.org/officeDocument/2006/relationships/image" Target="../media/image63.png"/><Relationship Id="rId43" Type="http://schemas.openxmlformats.org/officeDocument/2006/relationships/image" Target="../media/image64.png"/><Relationship Id="rId44" Type="http://schemas.openxmlformats.org/officeDocument/2006/relationships/image" Target="../media/image65.png"/><Relationship Id="rId45" Type="http://schemas.openxmlformats.org/officeDocument/2006/relationships/image" Target="../media/image66.png"/><Relationship Id="rId46" Type="http://schemas.openxmlformats.org/officeDocument/2006/relationships/image" Target="../media/image67.png"/><Relationship Id="rId47" Type="http://schemas.openxmlformats.org/officeDocument/2006/relationships/image" Target="../media/image68.png"/><Relationship Id="rId48" Type="http://schemas.openxmlformats.org/officeDocument/2006/relationships/image" Target="../media/image69.png"/><Relationship Id="rId49" Type="http://schemas.openxmlformats.org/officeDocument/2006/relationships/image" Target="../media/image70.png"/><Relationship Id="rId50" Type="http://schemas.openxmlformats.org/officeDocument/2006/relationships/image" Target="../media/image71.png"/><Relationship Id="rId51" Type="http://schemas.openxmlformats.org/officeDocument/2006/relationships/image" Target="../media/image72.png"/><Relationship Id="rId52" Type="http://schemas.openxmlformats.org/officeDocument/2006/relationships/image" Target="../media/image73.png"/><Relationship Id="rId53" Type="http://schemas.openxmlformats.org/officeDocument/2006/relationships/image" Target="../media/image74.png"/><Relationship Id="rId54" Type="http://schemas.openxmlformats.org/officeDocument/2006/relationships/image" Target="../media/image75.png"/><Relationship Id="rId55" Type="http://schemas.openxmlformats.org/officeDocument/2006/relationships/image" Target="../media/image76.png"/><Relationship Id="rId56" Type="http://schemas.openxmlformats.org/officeDocument/2006/relationships/image" Target="../media/image77.png"/><Relationship Id="rId57" Type="http://schemas.openxmlformats.org/officeDocument/2006/relationships/image" Target="../media/image78.png"/><Relationship Id="rId58" Type="http://schemas.openxmlformats.org/officeDocument/2006/relationships/image" Target="../media/image79.png"/><Relationship Id="rId59" Type="http://schemas.openxmlformats.org/officeDocument/2006/relationships/image" Target="../media/image80.png"/><Relationship Id="rId60" Type="http://schemas.openxmlformats.org/officeDocument/2006/relationships/image" Target="../media/image81.png"/><Relationship Id="rId61" Type="http://schemas.openxmlformats.org/officeDocument/2006/relationships/image" Target="../media/image82.png"/><Relationship Id="rId62" Type="http://schemas.openxmlformats.org/officeDocument/2006/relationships/image" Target="../media/image83.png"/><Relationship Id="rId63" Type="http://schemas.openxmlformats.org/officeDocument/2006/relationships/image" Target="../media/image84.png"/><Relationship Id="rId64" Type="http://schemas.openxmlformats.org/officeDocument/2006/relationships/image" Target="../media/image85.png"/><Relationship Id="rId65" Type="http://schemas.openxmlformats.org/officeDocument/2006/relationships/image" Target="../media/image86.png"/><Relationship Id="rId66" Type="http://schemas.openxmlformats.org/officeDocument/2006/relationships/image" Target="../media/image87.png"/><Relationship Id="rId67" Type="http://schemas.openxmlformats.org/officeDocument/2006/relationships/image" Target="../media/image88.png"/><Relationship Id="rId68" Type="http://schemas.openxmlformats.org/officeDocument/2006/relationships/image" Target="../media/image89.png"/><Relationship Id="rId69" Type="http://schemas.openxmlformats.org/officeDocument/2006/relationships/image" Target="../media/image90.png"/><Relationship Id="rId70" Type="http://schemas.openxmlformats.org/officeDocument/2006/relationships/image" Target="../media/image91.png"/><Relationship Id="rId71" Type="http://schemas.openxmlformats.org/officeDocument/2006/relationships/image" Target="../media/image92.png"/><Relationship Id="rId72" Type="http://schemas.openxmlformats.org/officeDocument/2006/relationships/image" Target="../media/image93.png"/><Relationship Id="rId73" Type="http://schemas.openxmlformats.org/officeDocument/2006/relationships/image" Target="../media/image94.png"/><Relationship Id="rId74" Type="http://schemas.openxmlformats.org/officeDocument/2006/relationships/image" Target="../media/image95.png"/><Relationship Id="rId75" Type="http://schemas.openxmlformats.org/officeDocument/2006/relationships/image" Target="../media/image96.png"/><Relationship Id="rId76" Type="http://schemas.openxmlformats.org/officeDocument/2006/relationships/image" Target="../media/image97.png"/><Relationship Id="rId77" Type="http://schemas.openxmlformats.org/officeDocument/2006/relationships/image" Target="../media/image98.png"/><Relationship Id="rId78" Type="http://schemas.openxmlformats.org/officeDocument/2006/relationships/image" Target="../media/image99.png"/><Relationship Id="rId79" Type="http://schemas.openxmlformats.org/officeDocument/2006/relationships/image" Target="../media/image100.png"/><Relationship Id="rId80" Type="http://schemas.openxmlformats.org/officeDocument/2006/relationships/image" Target="../media/image101.png"/><Relationship Id="rId81" Type="http://schemas.openxmlformats.org/officeDocument/2006/relationships/image" Target="../media/image102.png"/><Relationship Id="rId82" Type="http://schemas.openxmlformats.org/officeDocument/2006/relationships/image" Target="../media/image103.png"/><Relationship Id="rId83" Type="http://schemas.openxmlformats.org/officeDocument/2006/relationships/image" Target="../media/image104.png"/><Relationship Id="rId84" Type="http://schemas.openxmlformats.org/officeDocument/2006/relationships/image" Target="../media/image105.png"/><Relationship Id="rId85" Type="http://schemas.openxmlformats.org/officeDocument/2006/relationships/image" Target="../media/image106.png"/><Relationship Id="rId86" Type="http://schemas.openxmlformats.org/officeDocument/2006/relationships/image" Target="../media/image107.png"/><Relationship Id="rId87" Type="http://schemas.openxmlformats.org/officeDocument/2006/relationships/image" Target="../media/image108.png"/><Relationship Id="rId88" Type="http://schemas.openxmlformats.org/officeDocument/2006/relationships/image" Target="../media/image109.png"/><Relationship Id="rId89" Type="http://schemas.openxmlformats.org/officeDocument/2006/relationships/image" Target="../media/image110.png"/><Relationship Id="rId90" Type="http://schemas.openxmlformats.org/officeDocument/2006/relationships/image" Target="../media/image111.png"/><Relationship Id="rId91" Type="http://schemas.openxmlformats.org/officeDocument/2006/relationships/image" Target="../media/image112.png"/><Relationship Id="rId92" Type="http://schemas.openxmlformats.org/officeDocument/2006/relationships/image" Target="../media/image113.png"/><Relationship Id="rId93" Type="http://schemas.openxmlformats.org/officeDocument/2006/relationships/image" Target="../media/image114.png"/><Relationship Id="rId94" Type="http://schemas.openxmlformats.org/officeDocument/2006/relationships/image" Target="../media/image115.png"/><Relationship Id="rId95" Type="http://schemas.openxmlformats.org/officeDocument/2006/relationships/image" Target="../media/image116.png"/><Relationship Id="rId96" Type="http://schemas.openxmlformats.org/officeDocument/2006/relationships/image" Target="../media/image117.png"/><Relationship Id="rId97" Type="http://schemas.openxmlformats.org/officeDocument/2006/relationships/image" Target="../media/image118.png"/><Relationship Id="rId98" Type="http://schemas.openxmlformats.org/officeDocument/2006/relationships/image" Target="../media/image119.png"/><Relationship Id="rId99" Type="http://schemas.openxmlformats.org/officeDocument/2006/relationships/image" Target="../media/image120.png"/><Relationship Id="rId100" Type="http://schemas.openxmlformats.org/officeDocument/2006/relationships/image" Target="../media/image121.png"/><Relationship Id="rId101" Type="http://schemas.openxmlformats.org/officeDocument/2006/relationships/image" Target="../media/image122.png"/><Relationship Id="rId102" Type="http://schemas.openxmlformats.org/officeDocument/2006/relationships/image" Target="../media/image123.png"/><Relationship Id="rId103" Type="http://schemas.openxmlformats.org/officeDocument/2006/relationships/image" Target="../media/image124.png"/><Relationship Id="rId104" Type="http://schemas.openxmlformats.org/officeDocument/2006/relationships/image" Target="../media/image125.png"/><Relationship Id="rId105" Type="http://schemas.openxmlformats.org/officeDocument/2006/relationships/image" Target="../media/image126.png"/><Relationship Id="rId106" Type="http://schemas.openxmlformats.org/officeDocument/2006/relationships/image" Target="../media/image127.png"/><Relationship Id="rId107" Type="http://schemas.openxmlformats.org/officeDocument/2006/relationships/image" Target="../media/image128.png"/><Relationship Id="rId108" Type="http://schemas.openxmlformats.org/officeDocument/2006/relationships/image" Target="../media/image129.png"/><Relationship Id="rId109" Type="http://schemas.openxmlformats.org/officeDocument/2006/relationships/image" Target="../media/image130.png"/><Relationship Id="rId110" Type="http://schemas.openxmlformats.org/officeDocument/2006/relationships/image" Target="../media/image131.png"/><Relationship Id="rId111" Type="http://schemas.openxmlformats.org/officeDocument/2006/relationships/image" Target="../media/image132.png"/><Relationship Id="rId112" Type="http://schemas.openxmlformats.org/officeDocument/2006/relationships/image" Target="../media/image133.png"/><Relationship Id="rId113" Type="http://schemas.openxmlformats.org/officeDocument/2006/relationships/image" Target="../media/image134.png"/><Relationship Id="rId114" Type="http://schemas.openxmlformats.org/officeDocument/2006/relationships/image" Target="../media/image135.png"/><Relationship Id="rId115" Type="http://schemas.openxmlformats.org/officeDocument/2006/relationships/image" Target="../media/image136.png"/><Relationship Id="rId116" Type="http://schemas.openxmlformats.org/officeDocument/2006/relationships/image" Target="../media/image137.png"/><Relationship Id="rId117" Type="http://schemas.openxmlformats.org/officeDocument/2006/relationships/image" Target="../media/image138.png"/><Relationship Id="rId118" Type="http://schemas.openxmlformats.org/officeDocument/2006/relationships/image" Target="../media/image139.png"/><Relationship Id="rId119" Type="http://schemas.openxmlformats.org/officeDocument/2006/relationships/image" Target="../media/image140.png"/><Relationship Id="rId120" Type="http://schemas.openxmlformats.org/officeDocument/2006/relationships/image" Target="../media/image141.png"/><Relationship Id="rId121" Type="http://schemas.openxmlformats.org/officeDocument/2006/relationships/image" Target="../media/image142.png"/><Relationship Id="rId122" Type="http://schemas.openxmlformats.org/officeDocument/2006/relationships/image" Target="../media/image143.png"/><Relationship Id="rId123" Type="http://schemas.openxmlformats.org/officeDocument/2006/relationships/image" Target="../media/image144.png"/><Relationship Id="rId124" Type="http://schemas.openxmlformats.org/officeDocument/2006/relationships/image" Target="../media/image145.png"/><Relationship Id="rId125" Type="http://schemas.openxmlformats.org/officeDocument/2006/relationships/image" Target="../media/image146.png"/><Relationship Id="rId126" Type="http://schemas.openxmlformats.org/officeDocument/2006/relationships/image" Target="../media/image147.png"/><Relationship Id="rId127" Type="http://schemas.openxmlformats.org/officeDocument/2006/relationships/image" Target="../media/image148.png"/><Relationship Id="rId128" Type="http://schemas.openxmlformats.org/officeDocument/2006/relationships/image" Target="../media/image149.png"/><Relationship Id="rId129" Type="http://schemas.openxmlformats.org/officeDocument/2006/relationships/image" Target="../media/image150.png"/><Relationship Id="rId130" Type="http://schemas.openxmlformats.org/officeDocument/2006/relationships/image" Target="../media/image151.png"/><Relationship Id="rId131" Type="http://schemas.openxmlformats.org/officeDocument/2006/relationships/image" Target="../media/image152.png"/><Relationship Id="rId132" Type="http://schemas.openxmlformats.org/officeDocument/2006/relationships/image" Target="../media/image153.png"/><Relationship Id="rId133" Type="http://schemas.openxmlformats.org/officeDocument/2006/relationships/image" Target="../media/image154.png"/><Relationship Id="rId134" Type="http://schemas.openxmlformats.org/officeDocument/2006/relationships/image" Target="../media/image155.png"/><Relationship Id="rId135" Type="http://schemas.openxmlformats.org/officeDocument/2006/relationships/image" Target="../media/image156.png"/><Relationship Id="rId136" Type="http://schemas.openxmlformats.org/officeDocument/2006/relationships/image" Target="../media/image157.png"/><Relationship Id="rId137" Type="http://schemas.openxmlformats.org/officeDocument/2006/relationships/image" Target="../media/image158.png"/><Relationship Id="rId138" Type="http://schemas.openxmlformats.org/officeDocument/2006/relationships/image" Target="../media/image159.png"/><Relationship Id="rId139" Type="http://schemas.openxmlformats.org/officeDocument/2006/relationships/image" Target="../media/image160.png"/><Relationship Id="rId140" Type="http://schemas.openxmlformats.org/officeDocument/2006/relationships/image" Target="../media/image161.png"/><Relationship Id="rId141" Type="http://schemas.openxmlformats.org/officeDocument/2006/relationships/image" Target="../media/image162.png"/><Relationship Id="rId142" Type="http://schemas.openxmlformats.org/officeDocument/2006/relationships/image" Target="../media/image163.png"/><Relationship Id="rId143" Type="http://schemas.openxmlformats.org/officeDocument/2006/relationships/image" Target="../media/image164.png"/><Relationship Id="rId144" Type="http://schemas.openxmlformats.org/officeDocument/2006/relationships/image" Target="../media/image165.png"/><Relationship Id="rId145" Type="http://schemas.openxmlformats.org/officeDocument/2006/relationships/image" Target="../media/image166.png"/><Relationship Id="rId146" Type="http://schemas.openxmlformats.org/officeDocument/2006/relationships/image" Target="../media/image167.png"/><Relationship Id="rId147" Type="http://schemas.openxmlformats.org/officeDocument/2006/relationships/image" Target="../media/image168.png"/><Relationship Id="rId148" Type="http://schemas.openxmlformats.org/officeDocument/2006/relationships/image" Target="../media/image169.png"/><Relationship Id="rId149" Type="http://schemas.openxmlformats.org/officeDocument/2006/relationships/image" Target="../media/image170.png"/><Relationship Id="rId150" Type="http://schemas.openxmlformats.org/officeDocument/2006/relationships/image" Target="../media/image171.png"/><Relationship Id="rId151" Type="http://schemas.openxmlformats.org/officeDocument/2006/relationships/image" Target="../media/image172.png"/><Relationship Id="rId152" Type="http://schemas.openxmlformats.org/officeDocument/2006/relationships/image" Target="../media/image173.png"/><Relationship Id="rId153" Type="http://schemas.openxmlformats.org/officeDocument/2006/relationships/image" Target="../media/image174.png"/><Relationship Id="rId154" Type="http://schemas.openxmlformats.org/officeDocument/2006/relationships/image" Target="../media/image175.png"/><Relationship Id="rId155" Type="http://schemas.openxmlformats.org/officeDocument/2006/relationships/image" Target="../media/image176.png"/><Relationship Id="rId156" Type="http://schemas.openxmlformats.org/officeDocument/2006/relationships/image" Target="../media/image177.png"/><Relationship Id="rId157" Type="http://schemas.openxmlformats.org/officeDocument/2006/relationships/image" Target="../media/image178.png"/><Relationship Id="rId158" Type="http://schemas.openxmlformats.org/officeDocument/2006/relationships/image" Target="../media/image179.png"/><Relationship Id="rId159" Type="http://schemas.openxmlformats.org/officeDocument/2006/relationships/image" Target="../media/image180.png"/><Relationship Id="rId160" Type="http://schemas.openxmlformats.org/officeDocument/2006/relationships/image" Target="../media/image181.png"/><Relationship Id="rId161" Type="http://schemas.openxmlformats.org/officeDocument/2006/relationships/image" Target="../media/image182.png"/><Relationship Id="rId162" Type="http://schemas.openxmlformats.org/officeDocument/2006/relationships/image" Target="../media/image183.png"/><Relationship Id="rId163" Type="http://schemas.openxmlformats.org/officeDocument/2006/relationships/image" Target="../media/image184.png"/><Relationship Id="rId164" Type="http://schemas.openxmlformats.org/officeDocument/2006/relationships/image" Target="../media/image185.png"/><Relationship Id="rId165" Type="http://schemas.openxmlformats.org/officeDocument/2006/relationships/image" Target="../media/image186.png"/><Relationship Id="rId166" Type="http://schemas.openxmlformats.org/officeDocument/2006/relationships/image" Target="../media/image187.png"/><Relationship Id="rId167" Type="http://schemas.openxmlformats.org/officeDocument/2006/relationships/image" Target="../media/image188.png"/><Relationship Id="rId168" Type="http://schemas.openxmlformats.org/officeDocument/2006/relationships/image" Target="../media/image189.png"/><Relationship Id="rId169" Type="http://schemas.openxmlformats.org/officeDocument/2006/relationships/image" Target="../media/image190.png"/><Relationship Id="rId170" Type="http://schemas.openxmlformats.org/officeDocument/2006/relationships/image" Target="../media/image191.png"/><Relationship Id="rId171" Type="http://schemas.openxmlformats.org/officeDocument/2006/relationships/image" Target="../media/image192.png"/><Relationship Id="rId172" Type="http://schemas.openxmlformats.org/officeDocument/2006/relationships/image" Target="../media/image193.png"/><Relationship Id="rId173" Type="http://schemas.openxmlformats.org/officeDocument/2006/relationships/image" Target="../media/image194.png"/><Relationship Id="rId174" Type="http://schemas.openxmlformats.org/officeDocument/2006/relationships/image" Target="../media/image195.png"/><Relationship Id="rId175" Type="http://schemas.openxmlformats.org/officeDocument/2006/relationships/image" Target="../media/image196.png"/><Relationship Id="rId176" Type="http://schemas.openxmlformats.org/officeDocument/2006/relationships/image" Target="../media/image197.png"/><Relationship Id="rId177" Type="http://schemas.openxmlformats.org/officeDocument/2006/relationships/image" Target="../media/image198.png"/><Relationship Id="rId178" Type="http://schemas.openxmlformats.org/officeDocument/2006/relationships/image" Target="../media/image199.png"/><Relationship Id="rId179" Type="http://schemas.openxmlformats.org/officeDocument/2006/relationships/image" Target="../media/image200.png"/><Relationship Id="rId180" Type="http://schemas.openxmlformats.org/officeDocument/2006/relationships/image" Target="../media/image201.png"/><Relationship Id="rId181" Type="http://schemas.openxmlformats.org/officeDocument/2006/relationships/image" Target="../media/image202.png"/><Relationship Id="rId182" Type="http://schemas.openxmlformats.org/officeDocument/2006/relationships/image" Target="../media/image203.png"/><Relationship Id="rId183" Type="http://schemas.openxmlformats.org/officeDocument/2006/relationships/image" Target="../media/image20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206.png"/><Relationship Id="rId8" Type="http://schemas.openxmlformats.org/officeDocument/2006/relationships/image" Target="../media/image29.png"/><Relationship Id="rId9" Type="http://schemas.openxmlformats.org/officeDocument/2006/relationships/image" Target="../media/image207.png"/><Relationship Id="rId10" Type="http://schemas.openxmlformats.org/officeDocument/2006/relationships/image" Target="../media/image208.png"/><Relationship Id="rId11" Type="http://schemas.openxmlformats.org/officeDocument/2006/relationships/image" Target="../media/image209.png"/><Relationship Id="rId12" Type="http://schemas.openxmlformats.org/officeDocument/2006/relationships/image" Target="../media/image210.png"/><Relationship Id="rId13" Type="http://schemas.openxmlformats.org/officeDocument/2006/relationships/image" Target="../media/image211.png"/><Relationship Id="rId14" Type="http://schemas.openxmlformats.org/officeDocument/2006/relationships/image" Target="../media/image212.png"/><Relationship Id="rId15" Type="http://schemas.openxmlformats.org/officeDocument/2006/relationships/image" Target="../media/image213.png"/><Relationship Id="rId16" Type="http://schemas.openxmlformats.org/officeDocument/2006/relationships/image" Target="../media/image214.png"/><Relationship Id="rId17" Type="http://schemas.openxmlformats.org/officeDocument/2006/relationships/image" Target="../media/image215.png"/><Relationship Id="rId18" Type="http://schemas.openxmlformats.org/officeDocument/2006/relationships/image" Target="../media/image216.png"/><Relationship Id="rId19" Type="http://schemas.openxmlformats.org/officeDocument/2006/relationships/image" Target="../media/image217.png"/><Relationship Id="rId20" Type="http://schemas.openxmlformats.org/officeDocument/2006/relationships/image" Target="../media/image218.png"/><Relationship Id="rId21" Type="http://schemas.openxmlformats.org/officeDocument/2006/relationships/image" Target="../media/image219.png"/><Relationship Id="rId22" Type="http://schemas.openxmlformats.org/officeDocument/2006/relationships/image" Target="../media/image220.png"/><Relationship Id="rId23" Type="http://schemas.openxmlformats.org/officeDocument/2006/relationships/image" Target="../media/image221.png"/><Relationship Id="rId24" Type="http://schemas.openxmlformats.org/officeDocument/2006/relationships/image" Target="../media/image222.png"/><Relationship Id="rId25" Type="http://schemas.openxmlformats.org/officeDocument/2006/relationships/image" Target="../media/image223.png"/><Relationship Id="rId26" Type="http://schemas.openxmlformats.org/officeDocument/2006/relationships/image" Target="../media/image224.png"/><Relationship Id="rId27" Type="http://schemas.openxmlformats.org/officeDocument/2006/relationships/image" Target="../media/image225.png"/><Relationship Id="rId28" Type="http://schemas.openxmlformats.org/officeDocument/2006/relationships/image" Target="../media/image226.png"/><Relationship Id="rId29" Type="http://schemas.openxmlformats.org/officeDocument/2006/relationships/image" Target="../media/image227.png"/><Relationship Id="rId30" Type="http://schemas.openxmlformats.org/officeDocument/2006/relationships/image" Target="../media/image228.png"/><Relationship Id="rId31" Type="http://schemas.openxmlformats.org/officeDocument/2006/relationships/image" Target="../media/image229.png"/><Relationship Id="rId32" Type="http://schemas.openxmlformats.org/officeDocument/2006/relationships/image" Target="../media/image230.png"/><Relationship Id="rId33" Type="http://schemas.openxmlformats.org/officeDocument/2006/relationships/image" Target="../media/image231.png"/><Relationship Id="rId34" Type="http://schemas.openxmlformats.org/officeDocument/2006/relationships/image" Target="../media/image232.png"/><Relationship Id="rId35" Type="http://schemas.openxmlformats.org/officeDocument/2006/relationships/image" Target="../media/image233.png"/><Relationship Id="rId36" Type="http://schemas.openxmlformats.org/officeDocument/2006/relationships/image" Target="../media/image234.png"/><Relationship Id="rId37" Type="http://schemas.openxmlformats.org/officeDocument/2006/relationships/image" Target="../media/image235.png"/><Relationship Id="rId38" Type="http://schemas.openxmlformats.org/officeDocument/2006/relationships/image" Target="../media/image236.png"/><Relationship Id="rId39" Type="http://schemas.openxmlformats.org/officeDocument/2006/relationships/image" Target="../media/image237.png"/><Relationship Id="rId40" Type="http://schemas.openxmlformats.org/officeDocument/2006/relationships/image" Target="../media/image238.png"/><Relationship Id="rId41" Type="http://schemas.openxmlformats.org/officeDocument/2006/relationships/image" Target="../media/image239.png"/><Relationship Id="rId42" Type="http://schemas.openxmlformats.org/officeDocument/2006/relationships/image" Target="../media/image240.png"/><Relationship Id="rId43" Type="http://schemas.openxmlformats.org/officeDocument/2006/relationships/image" Target="../media/image241.png"/><Relationship Id="rId44" Type="http://schemas.openxmlformats.org/officeDocument/2006/relationships/image" Target="../media/image242.png"/><Relationship Id="rId45" Type="http://schemas.openxmlformats.org/officeDocument/2006/relationships/image" Target="../media/image243.png"/><Relationship Id="rId46" Type="http://schemas.openxmlformats.org/officeDocument/2006/relationships/image" Target="../media/image244.png"/><Relationship Id="rId47" Type="http://schemas.openxmlformats.org/officeDocument/2006/relationships/image" Target="../media/image245.png"/><Relationship Id="rId48" Type="http://schemas.openxmlformats.org/officeDocument/2006/relationships/image" Target="../media/image246.png"/><Relationship Id="rId49" Type="http://schemas.openxmlformats.org/officeDocument/2006/relationships/image" Target="../media/image247.png"/><Relationship Id="rId50" Type="http://schemas.openxmlformats.org/officeDocument/2006/relationships/image" Target="../media/image74.png"/><Relationship Id="rId51" Type="http://schemas.openxmlformats.org/officeDocument/2006/relationships/image" Target="../media/image248.png"/><Relationship Id="rId52" Type="http://schemas.openxmlformats.org/officeDocument/2006/relationships/image" Target="../media/image249.png"/><Relationship Id="rId53" Type="http://schemas.openxmlformats.org/officeDocument/2006/relationships/image" Target="../media/image250.png"/><Relationship Id="rId54" Type="http://schemas.openxmlformats.org/officeDocument/2006/relationships/image" Target="../media/image251.png"/><Relationship Id="rId55" Type="http://schemas.openxmlformats.org/officeDocument/2006/relationships/image" Target="../media/image252.png"/><Relationship Id="rId56" Type="http://schemas.openxmlformats.org/officeDocument/2006/relationships/image" Target="../media/image253.png"/><Relationship Id="rId57" Type="http://schemas.openxmlformats.org/officeDocument/2006/relationships/image" Target="../media/image254.png"/><Relationship Id="rId58" Type="http://schemas.openxmlformats.org/officeDocument/2006/relationships/image" Target="../media/image255.png"/><Relationship Id="rId59" Type="http://schemas.openxmlformats.org/officeDocument/2006/relationships/image" Target="../media/image80.png"/><Relationship Id="rId60" Type="http://schemas.openxmlformats.org/officeDocument/2006/relationships/image" Target="../media/image256.png"/><Relationship Id="rId61" Type="http://schemas.openxmlformats.org/officeDocument/2006/relationships/image" Target="../media/image257.png"/><Relationship Id="rId62" Type="http://schemas.openxmlformats.org/officeDocument/2006/relationships/image" Target="../media/image258.png"/><Relationship Id="rId63" Type="http://schemas.openxmlformats.org/officeDocument/2006/relationships/image" Target="../media/image259.png"/><Relationship Id="rId64" Type="http://schemas.openxmlformats.org/officeDocument/2006/relationships/image" Target="../media/image260.png"/><Relationship Id="rId65" Type="http://schemas.openxmlformats.org/officeDocument/2006/relationships/image" Target="../media/image261.png"/><Relationship Id="rId66" Type="http://schemas.openxmlformats.org/officeDocument/2006/relationships/image" Target="../media/image262.png"/><Relationship Id="rId67" Type="http://schemas.openxmlformats.org/officeDocument/2006/relationships/image" Target="../media/image263.png"/><Relationship Id="rId68" Type="http://schemas.openxmlformats.org/officeDocument/2006/relationships/image" Target="../media/image264.png"/><Relationship Id="rId69" Type="http://schemas.openxmlformats.org/officeDocument/2006/relationships/image" Target="../media/image265.png"/><Relationship Id="rId70" Type="http://schemas.openxmlformats.org/officeDocument/2006/relationships/image" Target="../media/image266.png"/><Relationship Id="rId71" Type="http://schemas.openxmlformats.org/officeDocument/2006/relationships/image" Target="../media/image267.png"/><Relationship Id="rId72" Type="http://schemas.openxmlformats.org/officeDocument/2006/relationships/image" Target="../media/image268.png"/><Relationship Id="rId73" Type="http://schemas.openxmlformats.org/officeDocument/2006/relationships/image" Target="../media/image269.png"/><Relationship Id="rId74" Type="http://schemas.openxmlformats.org/officeDocument/2006/relationships/image" Target="../media/image270.png"/><Relationship Id="rId75" Type="http://schemas.openxmlformats.org/officeDocument/2006/relationships/image" Target="../media/image271.png"/><Relationship Id="rId76" Type="http://schemas.openxmlformats.org/officeDocument/2006/relationships/image" Target="../media/image41.png"/><Relationship Id="rId77" Type="http://schemas.openxmlformats.org/officeDocument/2006/relationships/image" Target="../media/image272.png"/><Relationship Id="rId78" Type="http://schemas.openxmlformats.org/officeDocument/2006/relationships/image" Target="../media/image273.png"/><Relationship Id="rId79" Type="http://schemas.openxmlformats.org/officeDocument/2006/relationships/image" Target="../media/image274.png"/><Relationship Id="rId80" Type="http://schemas.openxmlformats.org/officeDocument/2006/relationships/image" Target="../media/image275.png"/><Relationship Id="rId81" Type="http://schemas.openxmlformats.org/officeDocument/2006/relationships/image" Target="../media/image276.png"/><Relationship Id="rId82" Type="http://schemas.openxmlformats.org/officeDocument/2006/relationships/image" Target="../media/image277.png"/><Relationship Id="rId83" Type="http://schemas.openxmlformats.org/officeDocument/2006/relationships/image" Target="../media/image278.png"/><Relationship Id="rId84" Type="http://schemas.openxmlformats.org/officeDocument/2006/relationships/image" Target="../media/image279.png"/><Relationship Id="rId85" Type="http://schemas.openxmlformats.org/officeDocument/2006/relationships/image" Target="../media/image280.png"/><Relationship Id="rId86" Type="http://schemas.openxmlformats.org/officeDocument/2006/relationships/image" Target="../media/image281.png"/><Relationship Id="rId87" Type="http://schemas.openxmlformats.org/officeDocument/2006/relationships/image" Target="../media/image282.png"/><Relationship Id="rId88" Type="http://schemas.openxmlformats.org/officeDocument/2006/relationships/image" Target="../media/image283.png"/><Relationship Id="rId89" Type="http://schemas.openxmlformats.org/officeDocument/2006/relationships/image" Target="../media/image284.png"/><Relationship Id="rId90" Type="http://schemas.openxmlformats.org/officeDocument/2006/relationships/image" Target="../media/image285.png"/><Relationship Id="rId91" Type="http://schemas.openxmlformats.org/officeDocument/2006/relationships/image" Target="../media/image286.png"/><Relationship Id="rId92" Type="http://schemas.openxmlformats.org/officeDocument/2006/relationships/image" Target="../media/image287.png"/><Relationship Id="rId93" Type="http://schemas.openxmlformats.org/officeDocument/2006/relationships/image" Target="../media/image288.png"/><Relationship Id="rId94" Type="http://schemas.openxmlformats.org/officeDocument/2006/relationships/image" Target="../media/image289.png"/><Relationship Id="rId95" Type="http://schemas.openxmlformats.org/officeDocument/2006/relationships/image" Target="../media/image290.png"/><Relationship Id="rId96" Type="http://schemas.openxmlformats.org/officeDocument/2006/relationships/image" Target="../media/image291.png"/><Relationship Id="rId97" Type="http://schemas.openxmlformats.org/officeDocument/2006/relationships/image" Target="../media/image292.png"/><Relationship Id="rId98" Type="http://schemas.openxmlformats.org/officeDocument/2006/relationships/image" Target="../media/image293.png"/><Relationship Id="rId99" Type="http://schemas.openxmlformats.org/officeDocument/2006/relationships/image" Target="../media/image294.png"/><Relationship Id="rId100" Type="http://schemas.openxmlformats.org/officeDocument/2006/relationships/image" Target="../media/image295.png"/><Relationship Id="rId101" Type="http://schemas.openxmlformats.org/officeDocument/2006/relationships/image" Target="../media/image296.png"/><Relationship Id="rId102" Type="http://schemas.openxmlformats.org/officeDocument/2006/relationships/image" Target="../media/image297.png"/><Relationship Id="rId103" Type="http://schemas.openxmlformats.org/officeDocument/2006/relationships/image" Target="../media/image298.png"/><Relationship Id="rId104" Type="http://schemas.openxmlformats.org/officeDocument/2006/relationships/image" Target="../media/image299.png"/><Relationship Id="rId105" Type="http://schemas.openxmlformats.org/officeDocument/2006/relationships/image" Target="../media/image300.png"/><Relationship Id="rId106" Type="http://schemas.openxmlformats.org/officeDocument/2006/relationships/image" Target="../media/image301.png"/><Relationship Id="rId107" Type="http://schemas.openxmlformats.org/officeDocument/2006/relationships/image" Target="../media/image302.png"/><Relationship Id="rId108" Type="http://schemas.openxmlformats.org/officeDocument/2006/relationships/image" Target="../media/image303.png"/><Relationship Id="rId109" Type="http://schemas.openxmlformats.org/officeDocument/2006/relationships/image" Target="../media/image304.png"/><Relationship Id="rId110" Type="http://schemas.openxmlformats.org/officeDocument/2006/relationships/image" Target="../media/image305.png"/><Relationship Id="rId111" Type="http://schemas.openxmlformats.org/officeDocument/2006/relationships/image" Target="../media/image306.png"/><Relationship Id="rId112" Type="http://schemas.openxmlformats.org/officeDocument/2006/relationships/image" Target="../media/image307.png"/><Relationship Id="rId113" Type="http://schemas.openxmlformats.org/officeDocument/2006/relationships/image" Target="../media/image308.png"/><Relationship Id="rId114" Type="http://schemas.openxmlformats.org/officeDocument/2006/relationships/image" Target="../media/image309.png"/><Relationship Id="rId115" Type="http://schemas.openxmlformats.org/officeDocument/2006/relationships/image" Target="../media/image310.png"/><Relationship Id="rId116" Type="http://schemas.openxmlformats.org/officeDocument/2006/relationships/image" Target="../media/image311.png"/><Relationship Id="rId117" Type="http://schemas.openxmlformats.org/officeDocument/2006/relationships/image" Target="../media/image312.png"/><Relationship Id="rId118" Type="http://schemas.openxmlformats.org/officeDocument/2006/relationships/image" Target="../media/image313.png"/><Relationship Id="rId119" Type="http://schemas.openxmlformats.org/officeDocument/2006/relationships/image" Target="../media/image314.png"/><Relationship Id="rId120" Type="http://schemas.openxmlformats.org/officeDocument/2006/relationships/image" Target="../media/image315.png"/><Relationship Id="rId121" Type="http://schemas.openxmlformats.org/officeDocument/2006/relationships/image" Target="../media/image316.png"/><Relationship Id="rId122" Type="http://schemas.openxmlformats.org/officeDocument/2006/relationships/image" Target="../media/image317.png"/><Relationship Id="rId123" Type="http://schemas.openxmlformats.org/officeDocument/2006/relationships/image" Target="../media/image318.png"/><Relationship Id="rId124" Type="http://schemas.openxmlformats.org/officeDocument/2006/relationships/image" Target="../media/image319.png"/><Relationship Id="rId125" Type="http://schemas.openxmlformats.org/officeDocument/2006/relationships/image" Target="../media/image320.png"/><Relationship Id="rId126" Type="http://schemas.openxmlformats.org/officeDocument/2006/relationships/image" Target="../media/image321.png"/><Relationship Id="rId127" Type="http://schemas.openxmlformats.org/officeDocument/2006/relationships/image" Target="../media/image322.png"/><Relationship Id="rId128" Type="http://schemas.openxmlformats.org/officeDocument/2006/relationships/image" Target="../media/image323.png"/><Relationship Id="rId129" Type="http://schemas.openxmlformats.org/officeDocument/2006/relationships/image" Target="../media/image324.png"/><Relationship Id="rId130" Type="http://schemas.openxmlformats.org/officeDocument/2006/relationships/image" Target="../media/image325.png"/><Relationship Id="rId131" Type="http://schemas.openxmlformats.org/officeDocument/2006/relationships/image" Target="../media/image326.png"/><Relationship Id="rId132" Type="http://schemas.openxmlformats.org/officeDocument/2006/relationships/image" Target="../media/image32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329.png"/><Relationship Id="rId8" Type="http://schemas.openxmlformats.org/officeDocument/2006/relationships/image" Target="../media/image330.png"/><Relationship Id="rId9" Type="http://schemas.openxmlformats.org/officeDocument/2006/relationships/image" Target="../media/image331.png"/><Relationship Id="rId10" Type="http://schemas.openxmlformats.org/officeDocument/2006/relationships/image" Target="../media/image332.png"/><Relationship Id="rId11" Type="http://schemas.openxmlformats.org/officeDocument/2006/relationships/image" Target="../media/image333.png"/><Relationship Id="rId12" Type="http://schemas.openxmlformats.org/officeDocument/2006/relationships/image" Target="../media/image334.png"/><Relationship Id="rId13" Type="http://schemas.openxmlformats.org/officeDocument/2006/relationships/image" Target="../media/image335.png"/><Relationship Id="rId14" Type="http://schemas.openxmlformats.org/officeDocument/2006/relationships/image" Target="../media/image336.png"/><Relationship Id="rId15" Type="http://schemas.openxmlformats.org/officeDocument/2006/relationships/image" Target="../media/image337.png"/><Relationship Id="rId16" Type="http://schemas.openxmlformats.org/officeDocument/2006/relationships/image" Target="../media/image338.png"/><Relationship Id="rId17" Type="http://schemas.openxmlformats.org/officeDocument/2006/relationships/image" Target="../media/image339.png"/><Relationship Id="rId18" Type="http://schemas.openxmlformats.org/officeDocument/2006/relationships/image" Target="../media/image340.png"/><Relationship Id="rId19" Type="http://schemas.openxmlformats.org/officeDocument/2006/relationships/image" Target="../media/image341.png"/><Relationship Id="rId20" Type="http://schemas.openxmlformats.org/officeDocument/2006/relationships/image" Target="../media/image342.png"/><Relationship Id="rId21" Type="http://schemas.openxmlformats.org/officeDocument/2006/relationships/image" Target="../media/image343.png"/><Relationship Id="rId22" Type="http://schemas.openxmlformats.org/officeDocument/2006/relationships/image" Target="../media/image344.png"/><Relationship Id="rId23" Type="http://schemas.openxmlformats.org/officeDocument/2006/relationships/image" Target="../media/image345.png"/><Relationship Id="rId24" Type="http://schemas.openxmlformats.org/officeDocument/2006/relationships/image" Target="../media/image346.png"/><Relationship Id="rId25" Type="http://schemas.openxmlformats.org/officeDocument/2006/relationships/image" Target="../media/image347.png"/><Relationship Id="rId26" Type="http://schemas.openxmlformats.org/officeDocument/2006/relationships/image" Target="../media/image348.png"/><Relationship Id="rId27" Type="http://schemas.openxmlformats.org/officeDocument/2006/relationships/image" Target="../media/image349.png"/><Relationship Id="rId28" Type="http://schemas.openxmlformats.org/officeDocument/2006/relationships/image" Target="../media/image350.png"/><Relationship Id="rId29" Type="http://schemas.openxmlformats.org/officeDocument/2006/relationships/image" Target="../media/image351.png"/><Relationship Id="rId30" Type="http://schemas.openxmlformats.org/officeDocument/2006/relationships/image" Target="../media/image352.png"/><Relationship Id="rId31" Type="http://schemas.openxmlformats.org/officeDocument/2006/relationships/image" Target="../media/image353.png"/><Relationship Id="rId32" Type="http://schemas.openxmlformats.org/officeDocument/2006/relationships/image" Target="../media/image354.png"/><Relationship Id="rId33" Type="http://schemas.openxmlformats.org/officeDocument/2006/relationships/image" Target="../media/image355.png"/><Relationship Id="rId34" Type="http://schemas.openxmlformats.org/officeDocument/2006/relationships/image" Target="../media/image271.png"/><Relationship Id="rId35" Type="http://schemas.openxmlformats.org/officeDocument/2006/relationships/image" Target="../media/image41.png"/><Relationship Id="rId36" Type="http://schemas.openxmlformats.org/officeDocument/2006/relationships/image" Target="../media/image356.png"/><Relationship Id="rId37" Type="http://schemas.openxmlformats.org/officeDocument/2006/relationships/image" Target="../media/image357.png"/><Relationship Id="rId38" Type="http://schemas.openxmlformats.org/officeDocument/2006/relationships/image" Target="../media/image358.png"/><Relationship Id="rId39" Type="http://schemas.openxmlformats.org/officeDocument/2006/relationships/image" Target="../media/image359.png"/><Relationship Id="rId40" Type="http://schemas.openxmlformats.org/officeDocument/2006/relationships/image" Target="../media/image360.png"/><Relationship Id="rId41" Type="http://schemas.openxmlformats.org/officeDocument/2006/relationships/image" Target="../media/image361.png"/><Relationship Id="rId42" Type="http://schemas.openxmlformats.org/officeDocument/2006/relationships/image" Target="../media/image362.png"/><Relationship Id="rId43" Type="http://schemas.openxmlformats.org/officeDocument/2006/relationships/image" Target="../media/image244.png"/><Relationship Id="rId44" Type="http://schemas.openxmlformats.org/officeDocument/2006/relationships/image" Target="../media/image245.png"/><Relationship Id="rId45" Type="http://schemas.openxmlformats.org/officeDocument/2006/relationships/image" Target="../media/image246.png"/><Relationship Id="rId46" Type="http://schemas.openxmlformats.org/officeDocument/2006/relationships/image" Target="../media/image363.png"/><Relationship Id="rId47" Type="http://schemas.openxmlformats.org/officeDocument/2006/relationships/image" Target="../media/image364.png"/><Relationship Id="rId48" Type="http://schemas.openxmlformats.org/officeDocument/2006/relationships/image" Target="../media/image365.png"/><Relationship Id="rId49" Type="http://schemas.openxmlformats.org/officeDocument/2006/relationships/image" Target="../media/image366.png"/><Relationship Id="rId50" Type="http://schemas.openxmlformats.org/officeDocument/2006/relationships/image" Target="../media/image367.png"/><Relationship Id="rId51" Type="http://schemas.openxmlformats.org/officeDocument/2006/relationships/image" Target="../media/image368.png"/><Relationship Id="rId52" Type="http://schemas.openxmlformats.org/officeDocument/2006/relationships/image" Target="../media/image255.png"/><Relationship Id="rId53" Type="http://schemas.openxmlformats.org/officeDocument/2006/relationships/image" Target="../media/image80.png"/><Relationship Id="rId54" Type="http://schemas.openxmlformats.org/officeDocument/2006/relationships/image" Target="../media/image369.png"/><Relationship Id="rId55" Type="http://schemas.openxmlformats.org/officeDocument/2006/relationships/image" Target="../media/image370.png"/><Relationship Id="rId56" Type="http://schemas.openxmlformats.org/officeDocument/2006/relationships/image" Target="../media/image371.png"/><Relationship Id="rId57" Type="http://schemas.openxmlformats.org/officeDocument/2006/relationships/image" Target="../media/image372.png"/><Relationship Id="rId58" Type="http://schemas.openxmlformats.org/officeDocument/2006/relationships/image" Target="../media/image373.png"/><Relationship Id="rId59" Type="http://schemas.openxmlformats.org/officeDocument/2006/relationships/image" Target="../media/image211.png"/><Relationship Id="rId60" Type="http://schemas.openxmlformats.org/officeDocument/2006/relationships/image" Target="../media/image212.png"/><Relationship Id="rId61" Type="http://schemas.openxmlformats.org/officeDocument/2006/relationships/image" Target="../media/image374.png"/><Relationship Id="rId62" Type="http://schemas.openxmlformats.org/officeDocument/2006/relationships/image" Target="../media/image375.png"/><Relationship Id="rId63" Type="http://schemas.openxmlformats.org/officeDocument/2006/relationships/image" Target="../media/image376.png"/><Relationship Id="rId64" Type="http://schemas.openxmlformats.org/officeDocument/2006/relationships/image" Target="../media/image377.png"/><Relationship Id="rId65" Type="http://schemas.openxmlformats.org/officeDocument/2006/relationships/image" Target="../media/image378.png"/><Relationship Id="rId66" Type="http://schemas.openxmlformats.org/officeDocument/2006/relationships/image" Target="../media/image379.png"/><Relationship Id="rId67" Type="http://schemas.openxmlformats.org/officeDocument/2006/relationships/image" Target="../media/image380.png"/><Relationship Id="rId68" Type="http://schemas.openxmlformats.org/officeDocument/2006/relationships/image" Target="../media/image381.png"/><Relationship Id="rId69" Type="http://schemas.openxmlformats.org/officeDocument/2006/relationships/image" Target="../media/image382.png"/><Relationship Id="rId70" Type="http://schemas.openxmlformats.org/officeDocument/2006/relationships/image" Target="../media/image383.png"/><Relationship Id="rId71" Type="http://schemas.openxmlformats.org/officeDocument/2006/relationships/image" Target="../media/image384.png"/><Relationship Id="rId72" Type="http://schemas.openxmlformats.org/officeDocument/2006/relationships/image" Target="../media/image385.png"/><Relationship Id="rId73" Type="http://schemas.openxmlformats.org/officeDocument/2006/relationships/image" Target="../media/image386.png"/><Relationship Id="rId74" Type="http://schemas.openxmlformats.org/officeDocument/2006/relationships/image" Target="../media/image387.png"/><Relationship Id="rId75" Type="http://schemas.openxmlformats.org/officeDocument/2006/relationships/image" Target="../media/image388.png"/><Relationship Id="rId76" Type="http://schemas.openxmlformats.org/officeDocument/2006/relationships/image" Target="../media/image389.png"/><Relationship Id="rId77" Type="http://schemas.openxmlformats.org/officeDocument/2006/relationships/image" Target="../media/image390.png"/><Relationship Id="rId78" Type="http://schemas.openxmlformats.org/officeDocument/2006/relationships/image" Target="../media/image391.png"/><Relationship Id="rId79" Type="http://schemas.openxmlformats.org/officeDocument/2006/relationships/image" Target="../media/image392.png"/><Relationship Id="rId80" Type="http://schemas.openxmlformats.org/officeDocument/2006/relationships/image" Target="../media/image393.png"/><Relationship Id="rId81" Type="http://schemas.openxmlformats.org/officeDocument/2006/relationships/image" Target="../media/image394.png"/><Relationship Id="rId82" Type="http://schemas.openxmlformats.org/officeDocument/2006/relationships/image" Target="../media/image395.png"/><Relationship Id="rId83" Type="http://schemas.openxmlformats.org/officeDocument/2006/relationships/image" Target="../media/image396.png"/><Relationship Id="rId84" Type="http://schemas.openxmlformats.org/officeDocument/2006/relationships/image" Target="../media/image397.png"/><Relationship Id="rId85" Type="http://schemas.openxmlformats.org/officeDocument/2006/relationships/image" Target="../media/image398.png"/><Relationship Id="rId86" Type="http://schemas.openxmlformats.org/officeDocument/2006/relationships/image" Target="../media/image229.png"/><Relationship Id="rId87" Type="http://schemas.openxmlformats.org/officeDocument/2006/relationships/image" Target="../media/image230.png"/><Relationship Id="rId88" Type="http://schemas.openxmlformats.org/officeDocument/2006/relationships/image" Target="../media/image399.png"/><Relationship Id="rId89" Type="http://schemas.openxmlformats.org/officeDocument/2006/relationships/image" Target="../media/image400.png"/><Relationship Id="rId90" Type="http://schemas.openxmlformats.org/officeDocument/2006/relationships/image" Target="../media/image401.png"/><Relationship Id="rId91" Type="http://schemas.openxmlformats.org/officeDocument/2006/relationships/image" Target="../media/image402.png"/><Relationship Id="rId92" Type="http://schemas.openxmlformats.org/officeDocument/2006/relationships/image" Target="../media/image403.png"/><Relationship Id="rId93" Type="http://schemas.openxmlformats.org/officeDocument/2006/relationships/image" Target="../media/image404.png"/><Relationship Id="rId94" Type="http://schemas.openxmlformats.org/officeDocument/2006/relationships/image" Target="../media/image405.png"/><Relationship Id="rId95" Type="http://schemas.openxmlformats.org/officeDocument/2006/relationships/image" Target="../media/image406.png"/><Relationship Id="rId96" Type="http://schemas.openxmlformats.org/officeDocument/2006/relationships/image" Target="../media/image407.png"/><Relationship Id="rId97" Type="http://schemas.openxmlformats.org/officeDocument/2006/relationships/image" Target="../media/image408.png"/><Relationship Id="rId98" Type="http://schemas.openxmlformats.org/officeDocument/2006/relationships/image" Target="../media/image409.png"/><Relationship Id="rId99" Type="http://schemas.openxmlformats.org/officeDocument/2006/relationships/image" Target="../media/image410.png"/><Relationship Id="rId100" Type="http://schemas.openxmlformats.org/officeDocument/2006/relationships/image" Target="../media/image411.png"/><Relationship Id="rId101" Type="http://schemas.openxmlformats.org/officeDocument/2006/relationships/image" Target="../media/image412.png"/><Relationship Id="rId102" Type="http://schemas.openxmlformats.org/officeDocument/2006/relationships/image" Target="../media/image413.png"/><Relationship Id="rId103" Type="http://schemas.openxmlformats.org/officeDocument/2006/relationships/image" Target="../media/image414.png"/><Relationship Id="rId104" Type="http://schemas.openxmlformats.org/officeDocument/2006/relationships/image" Target="../media/image415.png"/><Relationship Id="rId105" Type="http://schemas.openxmlformats.org/officeDocument/2006/relationships/image" Target="../media/image416.png"/><Relationship Id="rId106" Type="http://schemas.openxmlformats.org/officeDocument/2006/relationships/image" Target="../media/image417.png"/><Relationship Id="rId107" Type="http://schemas.openxmlformats.org/officeDocument/2006/relationships/image" Target="../media/image418.png"/><Relationship Id="rId108" Type="http://schemas.openxmlformats.org/officeDocument/2006/relationships/image" Target="../media/image419.png"/><Relationship Id="rId109" Type="http://schemas.openxmlformats.org/officeDocument/2006/relationships/image" Target="../media/image420.png"/><Relationship Id="rId110" Type="http://schemas.openxmlformats.org/officeDocument/2006/relationships/image" Target="../media/image421.png"/><Relationship Id="rId111" Type="http://schemas.openxmlformats.org/officeDocument/2006/relationships/image" Target="../media/image422.png"/><Relationship Id="rId112" Type="http://schemas.openxmlformats.org/officeDocument/2006/relationships/image" Target="../media/image423.png"/><Relationship Id="rId113" Type="http://schemas.openxmlformats.org/officeDocument/2006/relationships/image" Target="../media/image424.png"/><Relationship Id="rId114" Type="http://schemas.openxmlformats.org/officeDocument/2006/relationships/image" Target="../media/image425.png"/><Relationship Id="rId115" Type="http://schemas.openxmlformats.org/officeDocument/2006/relationships/image" Target="../media/image426.png"/><Relationship Id="rId116" Type="http://schemas.openxmlformats.org/officeDocument/2006/relationships/image" Target="../media/image427.png"/><Relationship Id="rId117" Type="http://schemas.openxmlformats.org/officeDocument/2006/relationships/image" Target="../media/image428.png"/><Relationship Id="rId118" Type="http://schemas.openxmlformats.org/officeDocument/2006/relationships/image" Target="../media/image429.png"/><Relationship Id="rId119" Type="http://schemas.openxmlformats.org/officeDocument/2006/relationships/image" Target="../media/image430.png"/><Relationship Id="rId120" Type="http://schemas.openxmlformats.org/officeDocument/2006/relationships/image" Target="../media/image431.png"/><Relationship Id="rId121" Type="http://schemas.openxmlformats.org/officeDocument/2006/relationships/image" Target="../media/image432.png"/><Relationship Id="rId122" Type="http://schemas.openxmlformats.org/officeDocument/2006/relationships/image" Target="../media/image433.png"/><Relationship Id="rId123" Type="http://schemas.openxmlformats.org/officeDocument/2006/relationships/image" Target="../media/image434.png"/><Relationship Id="rId124" Type="http://schemas.openxmlformats.org/officeDocument/2006/relationships/image" Target="../media/image435.png"/><Relationship Id="rId125" Type="http://schemas.openxmlformats.org/officeDocument/2006/relationships/image" Target="../media/image436.png"/><Relationship Id="rId126" Type="http://schemas.openxmlformats.org/officeDocument/2006/relationships/image" Target="../media/image437.png"/><Relationship Id="rId127" Type="http://schemas.openxmlformats.org/officeDocument/2006/relationships/image" Target="../media/image438.png"/><Relationship Id="rId128" Type="http://schemas.openxmlformats.org/officeDocument/2006/relationships/image" Target="../media/image439.png"/><Relationship Id="rId129" Type="http://schemas.openxmlformats.org/officeDocument/2006/relationships/image" Target="../media/image440.png"/><Relationship Id="rId130" Type="http://schemas.openxmlformats.org/officeDocument/2006/relationships/image" Target="../media/image441.png"/><Relationship Id="rId131" Type="http://schemas.openxmlformats.org/officeDocument/2006/relationships/image" Target="../media/image442.png"/><Relationship Id="rId132" Type="http://schemas.openxmlformats.org/officeDocument/2006/relationships/image" Target="../media/image443.png"/><Relationship Id="rId133" Type="http://schemas.openxmlformats.org/officeDocument/2006/relationships/image" Target="../media/image444.png"/><Relationship Id="rId134" Type="http://schemas.openxmlformats.org/officeDocument/2006/relationships/image" Target="../media/image445.png"/><Relationship Id="rId135" Type="http://schemas.openxmlformats.org/officeDocument/2006/relationships/image" Target="../media/image446.png"/><Relationship Id="rId136" Type="http://schemas.openxmlformats.org/officeDocument/2006/relationships/image" Target="../media/image447.png"/><Relationship Id="rId137" Type="http://schemas.openxmlformats.org/officeDocument/2006/relationships/image" Target="../media/image448.png"/><Relationship Id="rId138" Type="http://schemas.openxmlformats.org/officeDocument/2006/relationships/image" Target="../media/image449.png"/><Relationship Id="rId139" Type="http://schemas.openxmlformats.org/officeDocument/2006/relationships/image" Target="../media/image450.png"/><Relationship Id="rId140" Type="http://schemas.openxmlformats.org/officeDocument/2006/relationships/image" Target="../media/image451.png"/><Relationship Id="rId141" Type="http://schemas.openxmlformats.org/officeDocument/2006/relationships/image" Target="../media/image45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454.png"/><Relationship Id="rId8" Type="http://schemas.openxmlformats.org/officeDocument/2006/relationships/image" Target="../media/image455.jpg"/><Relationship Id="rId9" Type="http://schemas.openxmlformats.org/officeDocument/2006/relationships/image" Target="../media/image45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7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458.png"/><Relationship Id="rId8" Type="http://schemas.openxmlformats.org/officeDocument/2006/relationships/image" Target="../media/image459.png"/><Relationship Id="rId9" Type="http://schemas.openxmlformats.org/officeDocument/2006/relationships/image" Target="../media/image460.png"/><Relationship Id="rId10" Type="http://schemas.openxmlformats.org/officeDocument/2006/relationships/image" Target="../media/image461.png"/><Relationship Id="rId11" Type="http://schemas.openxmlformats.org/officeDocument/2006/relationships/image" Target="../media/image462.png"/><Relationship Id="rId12" Type="http://schemas.openxmlformats.org/officeDocument/2006/relationships/image" Target="../media/image463.png"/><Relationship Id="rId13" Type="http://schemas.openxmlformats.org/officeDocument/2006/relationships/image" Target="../media/image464.png"/><Relationship Id="rId14" Type="http://schemas.openxmlformats.org/officeDocument/2006/relationships/image" Target="../media/image465.png"/><Relationship Id="rId15" Type="http://schemas.openxmlformats.org/officeDocument/2006/relationships/image" Target="../media/image466.png"/><Relationship Id="rId16" Type="http://schemas.openxmlformats.org/officeDocument/2006/relationships/image" Target="../media/image467.png"/><Relationship Id="rId17" Type="http://schemas.openxmlformats.org/officeDocument/2006/relationships/image" Target="../media/image468.png"/><Relationship Id="rId18" Type="http://schemas.openxmlformats.org/officeDocument/2006/relationships/image" Target="../media/image469.png"/><Relationship Id="rId19" Type="http://schemas.openxmlformats.org/officeDocument/2006/relationships/image" Target="../media/image470.png"/><Relationship Id="rId20" Type="http://schemas.openxmlformats.org/officeDocument/2006/relationships/image" Target="../media/image471.png"/><Relationship Id="rId21" Type="http://schemas.openxmlformats.org/officeDocument/2006/relationships/image" Target="../media/image472.png"/><Relationship Id="rId22" Type="http://schemas.openxmlformats.org/officeDocument/2006/relationships/image" Target="../media/image473.png"/><Relationship Id="rId23" Type="http://schemas.openxmlformats.org/officeDocument/2006/relationships/image" Target="../media/image474.png"/><Relationship Id="rId24" Type="http://schemas.openxmlformats.org/officeDocument/2006/relationships/image" Target="../media/image475.png"/><Relationship Id="rId25" Type="http://schemas.openxmlformats.org/officeDocument/2006/relationships/image" Target="../media/image476.png"/><Relationship Id="rId26" Type="http://schemas.openxmlformats.org/officeDocument/2006/relationships/image" Target="../media/image477.jpg"/><Relationship Id="rId27" Type="http://schemas.openxmlformats.org/officeDocument/2006/relationships/image" Target="../media/image478.png"/><Relationship Id="rId28" Type="http://schemas.openxmlformats.org/officeDocument/2006/relationships/image" Target="../media/image479.png"/><Relationship Id="rId29" Type="http://schemas.openxmlformats.org/officeDocument/2006/relationships/image" Target="../media/image480.png"/><Relationship Id="rId30" Type="http://schemas.openxmlformats.org/officeDocument/2006/relationships/image" Target="../media/image481.png"/><Relationship Id="rId31" Type="http://schemas.openxmlformats.org/officeDocument/2006/relationships/image" Target="../media/image482.png"/><Relationship Id="rId32" Type="http://schemas.openxmlformats.org/officeDocument/2006/relationships/image" Target="../media/image483.png"/><Relationship Id="rId33" Type="http://schemas.openxmlformats.org/officeDocument/2006/relationships/image" Target="../media/image484.png"/><Relationship Id="rId34" Type="http://schemas.openxmlformats.org/officeDocument/2006/relationships/image" Target="../media/image48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487.png"/><Relationship Id="rId8" Type="http://schemas.openxmlformats.org/officeDocument/2006/relationships/image" Target="../media/image488.png"/><Relationship Id="rId9" Type="http://schemas.openxmlformats.org/officeDocument/2006/relationships/image" Target="../media/image489.png"/><Relationship Id="rId10" Type="http://schemas.openxmlformats.org/officeDocument/2006/relationships/image" Target="../media/image490.png"/><Relationship Id="rId11" Type="http://schemas.openxmlformats.org/officeDocument/2006/relationships/image" Target="../media/image491.png"/><Relationship Id="rId12" Type="http://schemas.openxmlformats.org/officeDocument/2006/relationships/image" Target="../media/image492.png"/><Relationship Id="rId13" Type="http://schemas.openxmlformats.org/officeDocument/2006/relationships/image" Target="../media/image493.png"/><Relationship Id="rId14" Type="http://schemas.openxmlformats.org/officeDocument/2006/relationships/image" Target="../media/image494.png"/><Relationship Id="rId15" Type="http://schemas.openxmlformats.org/officeDocument/2006/relationships/image" Target="../media/image49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83336" y="2026920"/>
            <a:ext cx="7894320" cy="2052955"/>
            <a:chOff x="783336" y="2026920"/>
            <a:chExt cx="7894320" cy="2052955"/>
          </a:xfrm>
        </p:grpSpPr>
        <p:sp>
          <p:nvSpPr>
            <p:cNvPr id="9" name="object 9"/>
            <p:cNvSpPr/>
            <p:nvPr/>
          </p:nvSpPr>
          <p:spPr>
            <a:xfrm>
              <a:off x="783336" y="2026920"/>
              <a:ext cx="7772400" cy="1219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838956" y="2889504"/>
              <a:ext cx="899160" cy="11460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930396" y="2980944"/>
              <a:ext cx="716279" cy="9631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73068" y="2827020"/>
              <a:ext cx="3358895" cy="12527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064507" y="2918460"/>
              <a:ext cx="3176016" cy="10698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658356" y="2827020"/>
              <a:ext cx="2019300" cy="12527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194175" y="3027679"/>
            <a:ext cx="41001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600" spc="-25">
                <a:solidFill>
                  <a:srgbClr val="FFFFFF"/>
                </a:solidFill>
              </a:rPr>
              <a:t>-</a:t>
            </a:r>
            <a:r>
              <a:rPr dirty="0" sz="4000" spc="-25">
                <a:solidFill>
                  <a:srgbClr val="FFFFFF"/>
                </a:solidFill>
              </a:rPr>
              <a:t>ADRIENNE</a:t>
            </a:r>
            <a:r>
              <a:rPr dirty="0" sz="4000" spc="-90">
                <a:solidFill>
                  <a:srgbClr val="FFFFFF"/>
                </a:solidFill>
              </a:rPr>
              <a:t> </a:t>
            </a:r>
            <a:r>
              <a:rPr dirty="0" sz="4000" spc="15">
                <a:solidFill>
                  <a:srgbClr val="FFFFFF"/>
                </a:solidFill>
              </a:rPr>
              <a:t>RICH</a:t>
            </a:r>
            <a:endParaRPr sz="4000"/>
          </a:p>
        </p:txBody>
      </p:sp>
      <p:grpSp>
        <p:nvGrpSpPr>
          <p:cNvPr id="16" name="object 16"/>
          <p:cNvGrpSpPr/>
          <p:nvPr/>
        </p:nvGrpSpPr>
        <p:grpSpPr>
          <a:xfrm>
            <a:off x="1524000" y="2918460"/>
            <a:ext cx="7062470" cy="3710940"/>
            <a:chOff x="1524000" y="2918460"/>
            <a:chExt cx="7062470" cy="3710940"/>
          </a:xfrm>
        </p:grpSpPr>
        <p:sp>
          <p:nvSpPr>
            <p:cNvPr id="17" name="object 17"/>
            <p:cNvSpPr/>
            <p:nvPr/>
          </p:nvSpPr>
          <p:spPr>
            <a:xfrm>
              <a:off x="6749796" y="2918460"/>
              <a:ext cx="1836420" cy="10698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524000" y="3657600"/>
              <a:ext cx="5791200" cy="29718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623316" y="2051304"/>
            <a:ext cx="7485888" cy="3177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790955" y="1491996"/>
            <a:ext cx="2638425" cy="649605"/>
            <a:chOff x="790955" y="1491996"/>
            <a:chExt cx="2638425" cy="649605"/>
          </a:xfrm>
        </p:grpSpPr>
        <p:sp>
          <p:nvSpPr>
            <p:cNvPr id="10" name="object 10"/>
            <p:cNvSpPr/>
            <p:nvPr/>
          </p:nvSpPr>
          <p:spPr>
            <a:xfrm>
              <a:off x="3124200" y="1524000"/>
              <a:ext cx="304800" cy="3048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90955" y="1491996"/>
              <a:ext cx="2318004" cy="6492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27887" y="1100327"/>
            <a:ext cx="7809230" cy="5758180"/>
            <a:chOff x="627887" y="1100327"/>
            <a:chExt cx="7809230" cy="5758180"/>
          </a:xfrm>
        </p:grpSpPr>
        <p:sp>
          <p:nvSpPr>
            <p:cNvPr id="9" name="object 9"/>
            <p:cNvSpPr/>
            <p:nvPr/>
          </p:nvSpPr>
          <p:spPr>
            <a:xfrm>
              <a:off x="627887" y="1624583"/>
              <a:ext cx="7808975" cy="52334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87907" y="1100327"/>
              <a:ext cx="4588764" cy="5715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69036" y="1491996"/>
            <a:ext cx="7015480" cy="3996054"/>
            <a:chOff x="669036" y="1491996"/>
            <a:chExt cx="7015480" cy="3996054"/>
          </a:xfrm>
        </p:grpSpPr>
        <p:sp>
          <p:nvSpPr>
            <p:cNvPr id="9" name="object 9"/>
            <p:cNvSpPr/>
            <p:nvPr/>
          </p:nvSpPr>
          <p:spPr>
            <a:xfrm>
              <a:off x="669036" y="2112264"/>
              <a:ext cx="7014972" cy="33756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90956" y="1491996"/>
              <a:ext cx="2318004" cy="6492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352800" y="1524000"/>
              <a:ext cx="304800" cy="304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70559" y="1110996"/>
            <a:ext cx="7783195" cy="5747385"/>
            <a:chOff x="670559" y="1110996"/>
            <a:chExt cx="7783195" cy="5747385"/>
          </a:xfrm>
        </p:grpSpPr>
        <p:sp>
          <p:nvSpPr>
            <p:cNvPr id="9" name="object 9"/>
            <p:cNvSpPr/>
            <p:nvPr/>
          </p:nvSpPr>
          <p:spPr>
            <a:xfrm>
              <a:off x="670559" y="1775460"/>
              <a:ext cx="7783068" cy="2945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90955" y="1110996"/>
              <a:ext cx="5241036" cy="6492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23999" y="4724399"/>
              <a:ext cx="6172200" cy="213359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2563" y="1402080"/>
            <a:ext cx="7667625" cy="372110"/>
            <a:chOff x="702563" y="1402080"/>
            <a:chExt cx="7667625" cy="372110"/>
          </a:xfrm>
        </p:grpSpPr>
        <p:sp>
          <p:nvSpPr>
            <p:cNvPr id="9" name="object 9"/>
            <p:cNvSpPr/>
            <p:nvPr/>
          </p:nvSpPr>
          <p:spPr>
            <a:xfrm>
              <a:off x="702563" y="1463040"/>
              <a:ext cx="158495" cy="1569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037" y="1470124"/>
              <a:ext cx="102643" cy="1026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41247" y="1402080"/>
              <a:ext cx="7528559" cy="3718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69695" y="1409192"/>
              <a:ext cx="7473696" cy="3172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704087" y="1828800"/>
            <a:ext cx="7490459" cy="372110"/>
            <a:chOff x="704087" y="1828800"/>
            <a:chExt cx="7490459" cy="372110"/>
          </a:xfrm>
        </p:grpSpPr>
        <p:sp>
          <p:nvSpPr>
            <p:cNvPr id="14" name="object 14"/>
            <p:cNvSpPr/>
            <p:nvPr/>
          </p:nvSpPr>
          <p:spPr>
            <a:xfrm>
              <a:off x="704087" y="1828800"/>
              <a:ext cx="7490459" cy="37185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31558" y="1835912"/>
              <a:ext cx="7436065" cy="3172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685800" y="2255520"/>
            <a:ext cx="7362825" cy="372110"/>
            <a:chOff x="685800" y="2255520"/>
            <a:chExt cx="7362825" cy="372110"/>
          </a:xfrm>
        </p:grpSpPr>
        <p:sp>
          <p:nvSpPr>
            <p:cNvPr id="17" name="object 17"/>
            <p:cNvSpPr/>
            <p:nvPr/>
          </p:nvSpPr>
          <p:spPr>
            <a:xfrm>
              <a:off x="685800" y="2255520"/>
              <a:ext cx="7362444" cy="37185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13181" y="2262632"/>
              <a:ext cx="7307503" cy="31724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688848" y="2682239"/>
            <a:ext cx="7571740" cy="300355"/>
            <a:chOff x="688848" y="2682239"/>
            <a:chExt cx="7571740" cy="300355"/>
          </a:xfrm>
        </p:grpSpPr>
        <p:sp>
          <p:nvSpPr>
            <p:cNvPr id="20" name="object 20"/>
            <p:cNvSpPr/>
            <p:nvPr/>
          </p:nvSpPr>
          <p:spPr>
            <a:xfrm>
              <a:off x="688848" y="2682239"/>
              <a:ext cx="7571232" cy="3002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17042" y="2689351"/>
              <a:ext cx="7515478" cy="24549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685800" y="3113532"/>
            <a:ext cx="596265" cy="295910"/>
            <a:chOff x="685800" y="3113532"/>
            <a:chExt cx="596265" cy="295910"/>
          </a:xfrm>
        </p:grpSpPr>
        <p:sp>
          <p:nvSpPr>
            <p:cNvPr id="23" name="object 23"/>
            <p:cNvSpPr/>
            <p:nvPr/>
          </p:nvSpPr>
          <p:spPr>
            <a:xfrm>
              <a:off x="685800" y="3113532"/>
              <a:ext cx="595884" cy="29565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13181" y="3121533"/>
              <a:ext cx="541261" cy="24002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702563" y="3962400"/>
            <a:ext cx="7751445" cy="370840"/>
            <a:chOff x="702563" y="3962400"/>
            <a:chExt cx="7751445" cy="370840"/>
          </a:xfrm>
        </p:grpSpPr>
        <p:sp>
          <p:nvSpPr>
            <p:cNvPr id="26" name="object 26"/>
            <p:cNvSpPr/>
            <p:nvPr/>
          </p:nvSpPr>
          <p:spPr>
            <a:xfrm>
              <a:off x="702563" y="4023360"/>
              <a:ext cx="158495" cy="1569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31037" y="4030444"/>
              <a:ext cx="102643" cy="10264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47343" y="3962400"/>
              <a:ext cx="7606283" cy="37033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75410" y="3969512"/>
              <a:ext cx="7550404" cy="31648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662940" y="4389120"/>
            <a:ext cx="6271260" cy="2468880"/>
            <a:chOff x="662940" y="4389120"/>
            <a:chExt cx="6271260" cy="2468880"/>
          </a:xfrm>
        </p:grpSpPr>
        <p:sp>
          <p:nvSpPr>
            <p:cNvPr id="31" name="object 31"/>
            <p:cNvSpPr/>
            <p:nvPr/>
          </p:nvSpPr>
          <p:spPr>
            <a:xfrm>
              <a:off x="662940" y="4389120"/>
              <a:ext cx="4913376" cy="37185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91159" y="4396232"/>
              <a:ext cx="4857851" cy="31724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362200" y="4724399"/>
              <a:ext cx="4572000" cy="213359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669036" y="2267711"/>
            <a:ext cx="7078980" cy="29458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0955" y="1491996"/>
            <a:ext cx="2318004" cy="649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52800" y="1524000"/>
            <a:ext cx="304800" cy="304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70559" y="1135380"/>
            <a:ext cx="8244840" cy="5706110"/>
            <a:chOff x="670559" y="1135380"/>
            <a:chExt cx="8244840" cy="5706110"/>
          </a:xfrm>
        </p:grpSpPr>
        <p:sp>
          <p:nvSpPr>
            <p:cNvPr id="9" name="object 9"/>
            <p:cNvSpPr/>
            <p:nvPr/>
          </p:nvSpPr>
          <p:spPr>
            <a:xfrm>
              <a:off x="670559" y="1726690"/>
              <a:ext cx="7722108" cy="51145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14755" y="1135380"/>
              <a:ext cx="5241036" cy="6507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638800" y="2209800"/>
              <a:ext cx="3276600" cy="3352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644651" y="2420111"/>
            <a:ext cx="7530083" cy="2945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57527" y="1450847"/>
            <a:ext cx="5920740" cy="577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73608" y="1034796"/>
            <a:ext cx="7513320" cy="5806440"/>
            <a:chOff x="673608" y="1034796"/>
            <a:chExt cx="7513320" cy="5806440"/>
          </a:xfrm>
        </p:grpSpPr>
        <p:sp>
          <p:nvSpPr>
            <p:cNvPr id="9" name="object 9"/>
            <p:cNvSpPr/>
            <p:nvPr/>
          </p:nvSpPr>
          <p:spPr>
            <a:xfrm>
              <a:off x="673608" y="1726690"/>
              <a:ext cx="7513320" cy="51145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67156" y="1034796"/>
              <a:ext cx="2537460" cy="6492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64463" y="1028700"/>
            <a:ext cx="7927975" cy="5652770"/>
            <a:chOff x="664463" y="1028700"/>
            <a:chExt cx="7927975" cy="5652770"/>
          </a:xfrm>
        </p:grpSpPr>
        <p:sp>
          <p:nvSpPr>
            <p:cNvPr id="9" name="object 9"/>
            <p:cNvSpPr/>
            <p:nvPr/>
          </p:nvSpPr>
          <p:spPr>
            <a:xfrm>
              <a:off x="664463" y="1600200"/>
              <a:ext cx="7513320" cy="50810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13231" y="1028700"/>
              <a:ext cx="7879080" cy="6126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381000" y="1905000"/>
            <a:ext cx="3976115" cy="457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2019300" y="693419"/>
            <a:ext cx="6819900" cy="5707380"/>
            <a:chOff x="2019300" y="693419"/>
            <a:chExt cx="6819900" cy="5707380"/>
          </a:xfrm>
        </p:grpSpPr>
        <p:sp>
          <p:nvSpPr>
            <p:cNvPr id="10" name="object 10"/>
            <p:cNvSpPr/>
            <p:nvPr/>
          </p:nvSpPr>
          <p:spPr>
            <a:xfrm>
              <a:off x="4495800" y="1905000"/>
              <a:ext cx="4343400" cy="44958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19300" y="693419"/>
              <a:ext cx="5183124" cy="13716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05"/>
              </a:spcBef>
            </a:pPr>
            <a:r>
              <a:rPr dirty="0" spc="-35"/>
              <a:t>ADRIENNE</a:t>
            </a:r>
            <a:r>
              <a:rPr dirty="0" spc="-85"/>
              <a:t> </a:t>
            </a:r>
            <a:r>
              <a:rPr dirty="0" spc="20"/>
              <a:t>RICH</a:t>
            </a:r>
          </a:p>
        </p:txBody>
      </p:sp>
      <p:sp>
        <p:nvSpPr>
          <p:cNvPr id="13" name="object 13"/>
          <p:cNvSpPr/>
          <p:nvPr/>
        </p:nvSpPr>
        <p:spPr>
          <a:xfrm>
            <a:off x="2116835" y="790955"/>
            <a:ext cx="4988052" cy="11765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637031" y="1319783"/>
            <a:ext cx="7734300" cy="5145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635508" y="879347"/>
            <a:ext cx="7821168" cy="5978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443483" y="810768"/>
            <a:ext cx="5846445" cy="1929764"/>
            <a:chOff x="443483" y="810768"/>
            <a:chExt cx="5846445" cy="1929764"/>
          </a:xfrm>
        </p:grpSpPr>
        <p:sp>
          <p:nvSpPr>
            <p:cNvPr id="9" name="object 9"/>
            <p:cNvSpPr/>
            <p:nvPr/>
          </p:nvSpPr>
          <p:spPr>
            <a:xfrm>
              <a:off x="443483" y="847344"/>
              <a:ext cx="781812" cy="8092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69391" y="853440"/>
              <a:ext cx="729996" cy="7574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41831" y="810768"/>
              <a:ext cx="3681984" cy="8686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67739" y="816864"/>
              <a:ext cx="3630167" cy="8168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55191" y="1299972"/>
              <a:ext cx="3255264" cy="1386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181100" y="1306068"/>
              <a:ext cx="3203448" cy="868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302251" y="1027176"/>
              <a:ext cx="1987296" cy="3611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328160" y="1033272"/>
              <a:ext cx="1935480" cy="3093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362957" y="1067943"/>
              <a:ext cx="1865502" cy="2399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58367" y="1447800"/>
              <a:ext cx="3497579" cy="4389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84275" y="1453895"/>
              <a:ext cx="3445764" cy="38709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19416" y="1489075"/>
              <a:ext cx="3376206" cy="31724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43483" y="1700784"/>
              <a:ext cx="781812" cy="80924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69391" y="1706879"/>
              <a:ext cx="729996" cy="7574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41831" y="1664207"/>
              <a:ext cx="1338071" cy="86868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67739" y="1670304"/>
              <a:ext cx="1286256" cy="81686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155191" y="2153412"/>
              <a:ext cx="911352" cy="13868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181100" y="2159507"/>
              <a:ext cx="859536" cy="8686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045208" y="1874520"/>
              <a:ext cx="4067555" cy="43891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072639" y="1880615"/>
              <a:ext cx="4014216" cy="38709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106929" y="1915795"/>
              <a:ext cx="3945381" cy="31724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43127" y="2301240"/>
              <a:ext cx="1242060" cy="43891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69035" y="2307335"/>
              <a:ext cx="1190244" cy="38709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04329" y="2342515"/>
              <a:ext cx="1120025" cy="31724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443483" y="2944367"/>
            <a:ext cx="2863850" cy="868680"/>
            <a:chOff x="443483" y="2944367"/>
            <a:chExt cx="2863850" cy="868680"/>
          </a:xfrm>
        </p:grpSpPr>
        <p:sp>
          <p:nvSpPr>
            <p:cNvPr id="34" name="object 34"/>
            <p:cNvSpPr/>
            <p:nvPr/>
          </p:nvSpPr>
          <p:spPr>
            <a:xfrm>
              <a:off x="443483" y="2980943"/>
              <a:ext cx="781812" cy="80924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69391" y="2987039"/>
              <a:ext cx="729996" cy="75742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155191" y="3433571"/>
              <a:ext cx="2116836" cy="13868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181100" y="3439667"/>
              <a:ext cx="2065020" cy="8686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41831" y="2944367"/>
              <a:ext cx="2246376" cy="86867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67739" y="2950463"/>
              <a:ext cx="2194560" cy="81686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639567" y="2944367"/>
              <a:ext cx="667511" cy="86867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665476" y="2950463"/>
              <a:ext cx="615696" cy="81686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688340" y="935481"/>
            <a:ext cx="3674110" cy="2585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rabicPeriod" startAt="4"/>
              <a:tabLst>
                <a:tab pos="527685" algn="l"/>
                <a:tab pos="528320" algn="l"/>
              </a:tabLst>
            </a:pPr>
            <a:r>
              <a:rPr dirty="0" u="heavy" sz="2800" spc="-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Yellow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(bright</a:t>
            </a: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topaz)</a:t>
            </a:r>
            <a:r>
              <a:rPr dirty="0" u="heavy" sz="28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eriod" startAt="4"/>
            </a:pPr>
            <a:endParaRPr sz="29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 startAt="4"/>
              <a:tabLst>
                <a:tab pos="527685" algn="l"/>
                <a:tab pos="528320" algn="l"/>
              </a:tabLst>
            </a:pP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green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 startAt="4"/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AutoNum type="arabicPeriod" startAt="4"/>
            </a:pPr>
            <a:endParaRPr sz="27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527685" algn="l"/>
                <a:tab pos="528320" algn="l"/>
                <a:tab pos="2522220" algn="l"/>
              </a:tabLst>
            </a:pP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Embroidery-	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43483" y="5077967"/>
            <a:ext cx="3819525" cy="868680"/>
            <a:chOff x="443483" y="5077967"/>
            <a:chExt cx="3819525" cy="868680"/>
          </a:xfrm>
        </p:grpSpPr>
        <p:sp>
          <p:nvSpPr>
            <p:cNvPr id="44" name="object 44"/>
            <p:cNvSpPr/>
            <p:nvPr/>
          </p:nvSpPr>
          <p:spPr>
            <a:xfrm>
              <a:off x="443483" y="5114543"/>
              <a:ext cx="781812" cy="80924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69391" y="5120639"/>
              <a:ext cx="729996" cy="75742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155191" y="5567171"/>
              <a:ext cx="3070860" cy="13868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181100" y="5573267"/>
              <a:ext cx="3019044" cy="8686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941831" y="5077967"/>
              <a:ext cx="1260347" cy="86868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67739" y="5084063"/>
              <a:ext cx="1208532" cy="81686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741931" y="5077967"/>
              <a:ext cx="2342388" cy="86868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767839" y="5084063"/>
              <a:ext cx="2290572" cy="81686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535679" y="5077967"/>
              <a:ext cx="726948" cy="86868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561588" y="5084063"/>
              <a:ext cx="675132" cy="816864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" name="object 54"/>
          <p:cNvGrpSpPr/>
          <p:nvPr/>
        </p:nvGrpSpPr>
        <p:grpSpPr>
          <a:xfrm>
            <a:off x="1167383" y="1066800"/>
            <a:ext cx="7604759" cy="3807460"/>
            <a:chOff x="1167383" y="1066800"/>
            <a:chExt cx="7604759" cy="3807460"/>
          </a:xfrm>
        </p:grpSpPr>
        <p:sp>
          <p:nvSpPr>
            <p:cNvPr id="55" name="object 55"/>
            <p:cNvSpPr/>
            <p:nvPr/>
          </p:nvSpPr>
          <p:spPr>
            <a:xfrm>
              <a:off x="3163823" y="3154679"/>
              <a:ext cx="1607820" cy="438912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189732" y="3160776"/>
              <a:ext cx="1556004" cy="38709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225164" y="3196082"/>
              <a:ext cx="1485392" cy="31711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4725924" y="3154679"/>
              <a:ext cx="3739896" cy="43891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751831" y="3160776"/>
              <a:ext cx="3688079" cy="387096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4786630" y="3195954"/>
              <a:ext cx="3618103" cy="316611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170431" y="3581400"/>
              <a:ext cx="6256020" cy="438912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196339" y="3587495"/>
              <a:ext cx="6204204" cy="38709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232154" y="3622801"/>
              <a:ext cx="6133845" cy="316484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168907" y="4008120"/>
              <a:ext cx="6240779" cy="438912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194815" y="4014216"/>
              <a:ext cx="6188964" cy="38709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229855" y="4049395"/>
              <a:ext cx="6118745" cy="31661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167383" y="4434840"/>
              <a:ext cx="4387596" cy="438912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193291" y="4440935"/>
              <a:ext cx="4335780" cy="387095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228978" y="4476115"/>
              <a:ext cx="4265168" cy="317246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6476999" y="1066800"/>
              <a:ext cx="2295144" cy="213360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/>
          <p:cNvSpPr txBox="1"/>
          <p:nvPr/>
        </p:nvSpPr>
        <p:spPr>
          <a:xfrm>
            <a:off x="688340" y="5203697"/>
            <a:ext cx="34899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  <a:tab pos="3476625" algn="l"/>
              </a:tabLst>
            </a:pPr>
            <a:r>
              <a:rPr dirty="0" sz="2800">
                <a:latin typeface="Times New Roman"/>
                <a:cs typeface="Times New Roman"/>
              </a:rPr>
              <a:t>7.	</a:t>
            </a: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Aunt (last stanza)</a:t>
            </a:r>
            <a:r>
              <a:rPr dirty="0" u="heavy" sz="28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–	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158239" y="5289803"/>
            <a:ext cx="7141845" cy="1290955"/>
            <a:chOff x="1158239" y="5289803"/>
            <a:chExt cx="7141845" cy="1290955"/>
          </a:xfrm>
        </p:grpSpPr>
        <p:sp>
          <p:nvSpPr>
            <p:cNvPr id="73" name="object 73"/>
            <p:cNvSpPr/>
            <p:nvPr/>
          </p:nvSpPr>
          <p:spPr>
            <a:xfrm>
              <a:off x="4119372" y="5289803"/>
              <a:ext cx="2979420" cy="437388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145279" y="5295899"/>
              <a:ext cx="2927604" cy="38557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4181144" y="5330316"/>
              <a:ext cx="2857195" cy="315849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158239" y="5714999"/>
              <a:ext cx="7141464" cy="438912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185671" y="5721095"/>
              <a:ext cx="7088124" cy="387095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219961" y="5756287"/>
              <a:ext cx="7019290" cy="317284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168907" y="6147815"/>
              <a:ext cx="5547360" cy="432816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194815" y="6153911"/>
              <a:ext cx="5495544" cy="380999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229677" y="6188544"/>
              <a:ext cx="5425757" cy="311746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950720" y="2892551"/>
            <a:ext cx="3547872" cy="1264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3657600" cy="2788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79720" y="4038599"/>
            <a:ext cx="3764279" cy="28193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589787" y="2148839"/>
            <a:ext cx="7979663" cy="3866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97835" y="1507236"/>
            <a:ext cx="131063" cy="1310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07107" y="1185291"/>
            <a:ext cx="113156" cy="1131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2744723" y="1093088"/>
            <a:ext cx="4052570" cy="638175"/>
            <a:chOff x="2744723" y="1093088"/>
            <a:chExt cx="4052570" cy="638175"/>
          </a:xfrm>
        </p:grpSpPr>
        <p:sp>
          <p:nvSpPr>
            <p:cNvPr id="12" name="object 12"/>
            <p:cNvSpPr/>
            <p:nvPr/>
          </p:nvSpPr>
          <p:spPr>
            <a:xfrm>
              <a:off x="2744723" y="1397507"/>
              <a:ext cx="4044696" cy="3337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54502" y="1093088"/>
              <a:ext cx="4026280" cy="31610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750946" y="1452372"/>
              <a:ext cx="4046220" cy="441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58368" y="1645920"/>
            <a:ext cx="210820" cy="208915"/>
            <a:chOff x="658368" y="1645920"/>
            <a:chExt cx="210820" cy="208915"/>
          </a:xfrm>
        </p:grpSpPr>
        <p:sp>
          <p:nvSpPr>
            <p:cNvPr id="9" name="object 9"/>
            <p:cNvSpPr/>
            <p:nvPr/>
          </p:nvSpPr>
          <p:spPr>
            <a:xfrm>
              <a:off x="658368" y="1645920"/>
              <a:ext cx="210312" cy="2087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84276" y="1652016"/>
              <a:ext cx="158495" cy="1569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19937" y="1686433"/>
              <a:ext cx="87909" cy="8788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008888" y="1572767"/>
            <a:ext cx="7482840" cy="439420"/>
            <a:chOff x="1008888" y="1572767"/>
            <a:chExt cx="7482840" cy="439420"/>
          </a:xfrm>
        </p:grpSpPr>
        <p:sp>
          <p:nvSpPr>
            <p:cNvPr id="13" name="object 13"/>
            <p:cNvSpPr/>
            <p:nvPr/>
          </p:nvSpPr>
          <p:spPr>
            <a:xfrm>
              <a:off x="1008888" y="1578863"/>
              <a:ext cx="699515" cy="3611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34796" y="1584959"/>
              <a:ext cx="647700" cy="3093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69682" y="1619757"/>
              <a:ext cx="577634" cy="23990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687068" y="1572767"/>
              <a:ext cx="739140" cy="3672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714500" y="1578863"/>
              <a:ext cx="685800" cy="3154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748790" y="1614169"/>
              <a:ext cx="616966" cy="2454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14016" y="1572767"/>
              <a:ext cx="1539240" cy="3672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439924" y="1578863"/>
              <a:ext cx="1487424" cy="3154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474722" y="1614169"/>
              <a:ext cx="1417192" cy="24549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945636" y="1572767"/>
              <a:ext cx="432815" cy="36728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971544" y="1578863"/>
              <a:ext cx="381000" cy="3154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007230" y="1614296"/>
              <a:ext cx="310134" cy="24536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328159" y="1592579"/>
              <a:ext cx="1159764" cy="4191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354067" y="1598675"/>
              <a:ext cx="1109472" cy="36728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389754" y="1633346"/>
              <a:ext cx="1038225" cy="29806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452872" y="1572767"/>
              <a:ext cx="353567" cy="36271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478779" y="1578863"/>
              <a:ext cx="303275" cy="31089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513578" y="1614296"/>
              <a:ext cx="233045" cy="2405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803391" y="1572767"/>
              <a:ext cx="1243584" cy="43891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829300" y="1578863"/>
              <a:ext cx="1193292" cy="38709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864733" y="1614296"/>
              <a:ext cx="1122044" cy="31711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028688" y="1572767"/>
              <a:ext cx="472440" cy="43891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056120" y="1578863"/>
              <a:ext cx="419100" cy="3870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090763" y="1614296"/>
              <a:ext cx="349658" cy="31711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452359" y="1572767"/>
              <a:ext cx="978407" cy="36880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479791" y="1578863"/>
              <a:ext cx="925068" cy="31699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514335" y="1614296"/>
              <a:ext cx="855599" cy="24587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304276" y="1760219"/>
              <a:ext cx="187451" cy="23774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331707" y="1766315"/>
              <a:ext cx="135635" cy="1859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365997" y="1801621"/>
              <a:ext cx="65785" cy="115442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/>
          <p:cNvGrpSpPr/>
          <p:nvPr/>
        </p:nvGrpSpPr>
        <p:grpSpPr>
          <a:xfrm>
            <a:off x="643127" y="2074164"/>
            <a:ext cx="676910" cy="292735"/>
            <a:chOff x="643127" y="2074164"/>
            <a:chExt cx="676910" cy="292735"/>
          </a:xfrm>
        </p:grpSpPr>
        <p:sp>
          <p:nvSpPr>
            <p:cNvPr id="44" name="object 44"/>
            <p:cNvSpPr/>
            <p:nvPr/>
          </p:nvSpPr>
          <p:spPr>
            <a:xfrm>
              <a:off x="643127" y="2074164"/>
              <a:ext cx="676656" cy="29260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69035" y="2080260"/>
              <a:ext cx="624840" cy="24079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03986" y="2114550"/>
              <a:ext cx="555396" cy="17183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/>
          <p:cNvGrpSpPr/>
          <p:nvPr/>
        </p:nvGrpSpPr>
        <p:grpSpPr>
          <a:xfrm>
            <a:off x="1379219" y="2005583"/>
            <a:ext cx="1282065" cy="361315"/>
            <a:chOff x="1379219" y="2005583"/>
            <a:chExt cx="1282065" cy="361315"/>
          </a:xfrm>
        </p:grpSpPr>
        <p:sp>
          <p:nvSpPr>
            <p:cNvPr id="48" name="object 48"/>
            <p:cNvSpPr/>
            <p:nvPr/>
          </p:nvSpPr>
          <p:spPr>
            <a:xfrm>
              <a:off x="1379219" y="2005583"/>
              <a:ext cx="1281683" cy="36118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405127" y="2011679"/>
              <a:ext cx="1229868" cy="30937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440560" y="2046477"/>
              <a:ext cx="1159890" cy="23990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/>
          <p:cNvGrpSpPr/>
          <p:nvPr/>
        </p:nvGrpSpPr>
        <p:grpSpPr>
          <a:xfrm>
            <a:off x="2708148" y="2005583"/>
            <a:ext cx="486409" cy="433070"/>
            <a:chOff x="2708148" y="2005583"/>
            <a:chExt cx="486409" cy="433070"/>
          </a:xfrm>
        </p:grpSpPr>
        <p:sp>
          <p:nvSpPr>
            <p:cNvPr id="52" name="object 52"/>
            <p:cNvSpPr/>
            <p:nvPr/>
          </p:nvSpPr>
          <p:spPr>
            <a:xfrm>
              <a:off x="2708148" y="2005583"/>
              <a:ext cx="486156" cy="43281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734056" y="2011679"/>
              <a:ext cx="434340" cy="38100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768981" y="2046477"/>
              <a:ext cx="364870" cy="31165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" name="object 55"/>
          <p:cNvGrpSpPr/>
          <p:nvPr/>
        </p:nvGrpSpPr>
        <p:grpSpPr>
          <a:xfrm>
            <a:off x="3241548" y="2005583"/>
            <a:ext cx="1597660" cy="361315"/>
            <a:chOff x="3241548" y="2005583"/>
            <a:chExt cx="1597660" cy="361315"/>
          </a:xfrm>
        </p:grpSpPr>
        <p:sp>
          <p:nvSpPr>
            <p:cNvPr id="56" name="object 56"/>
            <p:cNvSpPr/>
            <p:nvPr/>
          </p:nvSpPr>
          <p:spPr>
            <a:xfrm>
              <a:off x="3241548" y="2005583"/>
              <a:ext cx="1597152" cy="361188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268980" y="2011679"/>
              <a:ext cx="1543812" cy="309372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303270" y="2046477"/>
              <a:ext cx="1474977" cy="23990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/>
          <p:cNvGrpSpPr/>
          <p:nvPr/>
        </p:nvGrpSpPr>
        <p:grpSpPr>
          <a:xfrm>
            <a:off x="4885944" y="2005583"/>
            <a:ext cx="1316990" cy="433070"/>
            <a:chOff x="4885944" y="2005583"/>
            <a:chExt cx="1316990" cy="433070"/>
          </a:xfrm>
        </p:grpSpPr>
        <p:sp>
          <p:nvSpPr>
            <p:cNvPr id="60" name="object 60"/>
            <p:cNvSpPr/>
            <p:nvPr/>
          </p:nvSpPr>
          <p:spPr>
            <a:xfrm>
              <a:off x="4885944" y="2019299"/>
              <a:ext cx="763524" cy="4191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4911852" y="2025395"/>
              <a:ext cx="711708" cy="36728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4947539" y="2060066"/>
              <a:ext cx="641476" cy="297434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5687568" y="2005583"/>
              <a:ext cx="470915" cy="362712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5713476" y="2011679"/>
              <a:ext cx="419100" cy="310896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748655" y="2046477"/>
              <a:ext cx="348742" cy="24041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6022847" y="2186939"/>
              <a:ext cx="179832" cy="179832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6048755" y="2193035"/>
              <a:ext cx="128015" cy="12801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6084188" y="2228087"/>
              <a:ext cx="57658" cy="5778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9" name="object 69"/>
          <p:cNvGrpSpPr/>
          <p:nvPr/>
        </p:nvGrpSpPr>
        <p:grpSpPr>
          <a:xfrm>
            <a:off x="6257544" y="2005583"/>
            <a:ext cx="463550" cy="361315"/>
            <a:chOff x="6257544" y="2005583"/>
            <a:chExt cx="463550" cy="361315"/>
          </a:xfrm>
        </p:grpSpPr>
        <p:sp>
          <p:nvSpPr>
            <p:cNvPr id="70" name="object 70"/>
            <p:cNvSpPr/>
            <p:nvPr/>
          </p:nvSpPr>
          <p:spPr>
            <a:xfrm>
              <a:off x="6257544" y="2005583"/>
              <a:ext cx="384048" cy="356615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6283452" y="2011679"/>
              <a:ext cx="332231" cy="30480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6318377" y="2046477"/>
              <a:ext cx="262254" cy="235076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6541008" y="2186939"/>
              <a:ext cx="179831" cy="179832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6566916" y="2193035"/>
              <a:ext cx="128016" cy="12801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6602349" y="2228087"/>
              <a:ext cx="57657" cy="57785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6" name="object 76"/>
          <p:cNvGrpSpPr/>
          <p:nvPr/>
        </p:nvGrpSpPr>
        <p:grpSpPr>
          <a:xfrm>
            <a:off x="6772656" y="2001011"/>
            <a:ext cx="1115695" cy="365760"/>
            <a:chOff x="6772656" y="2001011"/>
            <a:chExt cx="1115695" cy="365760"/>
          </a:xfrm>
        </p:grpSpPr>
        <p:sp>
          <p:nvSpPr>
            <p:cNvPr id="77" name="object 77"/>
            <p:cNvSpPr/>
            <p:nvPr/>
          </p:nvSpPr>
          <p:spPr>
            <a:xfrm>
              <a:off x="6772656" y="2001011"/>
              <a:ext cx="1115568" cy="3657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6798564" y="2007107"/>
              <a:ext cx="1063752" cy="313944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6833362" y="2041524"/>
              <a:ext cx="993521" cy="244855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0" name="object 80"/>
          <p:cNvGrpSpPr/>
          <p:nvPr/>
        </p:nvGrpSpPr>
        <p:grpSpPr>
          <a:xfrm>
            <a:off x="7941564" y="1999488"/>
            <a:ext cx="562610" cy="367665"/>
            <a:chOff x="7941564" y="1999488"/>
            <a:chExt cx="562610" cy="367665"/>
          </a:xfrm>
        </p:grpSpPr>
        <p:sp>
          <p:nvSpPr>
            <p:cNvPr id="81" name="object 81"/>
            <p:cNvSpPr/>
            <p:nvPr/>
          </p:nvSpPr>
          <p:spPr>
            <a:xfrm>
              <a:off x="7941564" y="1999488"/>
              <a:ext cx="562355" cy="367284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7968996" y="2005584"/>
              <a:ext cx="509016" cy="315467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8003286" y="2041017"/>
              <a:ext cx="439547" cy="245363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4" name="object 84"/>
          <p:cNvGrpSpPr/>
          <p:nvPr/>
        </p:nvGrpSpPr>
        <p:grpSpPr>
          <a:xfrm>
            <a:off x="646176" y="2426207"/>
            <a:ext cx="6109970" cy="439420"/>
            <a:chOff x="646176" y="2426207"/>
            <a:chExt cx="6109970" cy="439420"/>
          </a:xfrm>
        </p:grpSpPr>
        <p:sp>
          <p:nvSpPr>
            <p:cNvPr id="85" name="object 85"/>
            <p:cNvSpPr/>
            <p:nvPr/>
          </p:nvSpPr>
          <p:spPr>
            <a:xfrm>
              <a:off x="646176" y="2432303"/>
              <a:ext cx="582168" cy="361188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672084" y="2438399"/>
              <a:ext cx="530352" cy="309372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707631" y="2473197"/>
              <a:ext cx="459689" cy="239902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193292" y="2432303"/>
              <a:ext cx="761999" cy="361188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219200" y="2438399"/>
              <a:ext cx="710184" cy="309372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254328" y="2473197"/>
              <a:ext cx="639876" cy="239902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190244" y="2705099"/>
              <a:ext cx="5492496" cy="155448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216152" y="2711195"/>
              <a:ext cx="5440680" cy="103632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251204" y="2746374"/>
              <a:ext cx="5370576" cy="33527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949195" y="2426207"/>
              <a:ext cx="996695" cy="368808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975104" y="2432303"/>
              <a:ext cx="944880" cy="316991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2010283" y="2467609"/>
              <a:ext cx="875157" cy="246252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2938271" y="2426207"/>
              <a:ext cx="432815" cy="36728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2964180" y="2432303"/>
              <a:ext cx="380999" cy="3154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2999867" y="2467736"/>
              <a:ext cx="310133" cy="245363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3300983" y="2432303"/>
              <a:ext cx="1397508" cy="432815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3326892" y="2438399"/>
              <a:ext cx="1345691" cy="381000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3362071" y="2473197"/>
              <a:ext cx="1275333" cy="311657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4674108" y="2432303"/>
              <a:ext cx="908303" cy="361188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4700016" y="2438399"/>
              <a:ext cx="856488" cy="309372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4734941" y="2473197"/>
              <a:ext cx="787019" cy="239902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5547360" y="2427731"/>
              <a:ext cx="1126236" cy="365760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5573267" y="2433827"/>
              <a:ext cx="1074419" cy="313944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5608066" y="2468244"/>
              <a:ext cx="1005078" cy="244855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6576060" y="2613659"/>
              <a:ext cx="179831" cy="179832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6601967" y="2619755"/>
              <a:ext cx="128016" cy="12801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6637401" y="2654807"/>
              <a:ext cx="57657" cy="57784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2" name="object 112"/>
          <p:cNvGrpSpPr/>
          <p:nvPr/>
        </p:nvGrpSpPr>
        <p:grpSpPr>
          <a:xfrm>
            <a:off x="658368" y="3352800"/>
            <a:ext cx="210820" cy="208915"/>
            <a:chOff x="658368" y="3352800"/>
            <a:chExt cx="210820" cy="208915"/>
          </a:xfrm>
        </p:grpSpPr>
        <p:sp>
          <p:nvSpPr>
            <p:cNvPr id="113" name="object 113"/>
            <p:cNvSpPr/>
            <p:nvPr/>
          </p:nvSpPr>
          <p:spPr>
            <a:xfrm>
              <a:off x="658368" y="3352800"/>
              <a:ext cx="210312" cy="2087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684276" y="3358895"/>
              <a:ext cx="158495" cy="1569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719937" y="3393313"/>
              <a:ext cx="87909" cy="87884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116"/>
          <p:cNvGrpSpPr/>
          <p:nvPr/>
        </p:nvGrpSpPr>
        <p:grpSpPr>
          <a:xfrm>
            <a:off x="1007363" y="3279647"/>
            <a:ext cx="815340" cy="367665"/>
            <a:chOff x="1007363" y="3279647"/>
            <a:chExt cx="815340" cy="367665"/>
          </a:xfrm>
        </p:grpSpPr>
        <p:sp>
          <p:nvSpPr>
            <p:cNvPr id="117" name="object 117"/>
            <p:cNvSpPr/>
            <p:nvPr/>
          </p:nvSpPr>
          <p:spPr>
            <a:xfrm>
              <a:off x="1007363" y="3279647"/>
              <a:ext cx="815339" cy="367283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033271" y="3285743"/>
              <a:ext cx="763523" cy="315467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1068819" y="3321049"/>
              <a:ext cx="692670" cy="245490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0" name="object 120"/>
          <p:cNvGrpSpPr/>
          <p:nvPr/>
        </p:nvGrpSpPr>
        <p:grpSpPr>
          <a:xfrm>
            <a:off x="1883664" y="3299459"/>
            <a:ext cx="844550" cy="347980"/>
            <a:chOff x="1883664" y="3299459"/>
            <a:chExt cx="844550" cy="347980"/>
          </a:xfrm>
        </p:grpSpPr>
        <p:sp>
          <p:nvSpPr>
            <p:cNvPr id="121" name="object 121"/>
            <p:cNvSpPr/>
            <p:nvPr/>
          </p:nvSpPr>
          <p:spPr>
            <a:xfrm>
              <a:off x="1883664" y="3299459"/>
              <a:ext cx="844296" cy="347471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1909572" y="3305555"/>
              <a:ext cx="792480" cy="295656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944497" y="3340226"/>
              <a:ext cx="723010" cy="226313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4" name="object 124"/>
          <p:cNvGrpSpPr/>
          <p:nvPr/>
        </p:nvGrpSpPr>
        <p:grpSpPr>
          <a:xfrm>
            <a:off x="2788920" y="3354323"/>
            <a:ext cx="475615" cy="292735"/>
            <a:chOff x="2788920" y="3354323"/>
            <a:chExt cx="475615" cy="292735"/>
          </a:xfrm>
        </p:grpSpPr>
        <p:sp>
          <p:nvSpPr>
            <p:cNvPr id="125" name="object 125"/>
            <p:cNvSpPr/>
            <p:nvPr/>
          </p:nvSpPr>
          <p:spPr>
            <a:xfrm>
              <a:off x="2788920" y="3354323"/>
              <a:ext cx="475487" cy="292607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2814828" y="3360419"/>
              <a:ext cx="423672" cy="240791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2850515" y="3394709"/>
              <a:ext cx="352552" cy="171830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8" name="object 128"/>
          <p:cNvGrpSpPr/>
          <p:nvPr/>
        </p:nvGrpSpPr>
        <p:grpSpPr>
          <a:xfrm>
            <a:off x="3325367" y="3299459"/>
            <a:ext cx="399415" cy="347980"/>
            <a:chOff x="3325367" y="3299459"/>
            <a:chExt cx="399415" cy="347980"/>
          </a:xfrm>
        </p:grpSpPr>
        <p:sp>
          <p:nvSpPr>
            <p:cNvPr id="129" name="object 129"/>
            <p:cNvSpPr/>
            <p:nvPr/>
          </p:nvSpPr>
          <p:spPr>
            <a:xfrm>
              <a:off x="3325367" y="3299459"/>
              <a:ext cx="399288" cy="347471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3351275" y="3305555"/>
              <a:ext cx="347472" cy="295656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3386835" y="3340226"/>
              <a:ext cx="277063" cy="226313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2" name="object 132"/>
          <p:cNvGrpSpPr/>
          <p:nvPr/>
        </p:nvGrpSpPr>
        <p:grpSpPr>
          <a:xfrm>
            <a:off x="3788664" y="3279647"/>
            <a:ext cx="899160" cy="367665"/>
            <a:chOff x="3788664" y="3279647"/>
            <a:chExt cx="899160" cy="367665"/>
          </a:xfrm>
        </p:grpSpPr>
        <p:sp>
          <p:nvSpPr>
            <p:cNvPr id="133" name="object 133"/>
            <p:cNvSpPr/>
            <p:nvPr/>
          </p:nvSpPr>
          <p:spPr>
            <a:xfrm>
              <a:off x="3788664" y="3279647"/>
              <a:ext cx="899160" cy="367283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3814572" y="3285743"/>
              <a:ext cx="847344" cy="315467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3849497" y="3321049"/>
              <a:ext cx="777239" cy="245490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6" name="object 136"/>
          <p:cNvGrpSpPr/>
          <p:nvPr/>
        </p:nvGrpSpPr>
        <p:grpSpPr>
          <a:xfrm>
            <a:off x="4745735" y="3285744"/>
            <a:ext cx="582295" cy="361315"/>
            <a:chOff x="4745735" y="3285744"/>
            <a:chExt cx="582295" cy="361315"/>
          </a:xfrm>
        </p:grpSpPr>
        <p:sp>
          <p:nvSpPr>
            <p:cNvPr id="137" name="object 137"/>
            <p:cNvSpPr/>
            <p:nvPr/>
          </p:nvSpPr>
          <p:spPr>
            <a:xfrm>
              <a:off x="4745735" y="3285744"/>
              <a:ext cx="582167" cy="361188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4771643" y="3291840"/>
              <a:ext cx="530351" cy="309372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4807203" y="3326638"/>
              <a:ext cx="459613" cy="239902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0" name="object 140"/>
          <p:cNvGrpSpPr/>
          <p:nvPr/>
        </p:nvGrpSpPr>
        <p:grpSpPr>
          <a:xfrm>
            <a:off x="5388864" y="3279647"/>
            <a:ext cx="1996439" cy="367665"/>
            <a:chOff x="5388864" y="3279647"/>
            <a:chExt cx="1996439" cy="367665"/>
          </a:xfrm>
        </p:grpSpPr>
        <p:sp>
          <p:nvSpPr>
            <p:cNvPr id="141" name="object 141"/>
            <p:cNvSpPr/>
            <p:nvPr/>
          </p:nvSpPr>
          <p:spPr>
            <a:xfrm>
              <a:off x="5388864" y="3279647"/>
              <a:ext cx="1996439" cy="367283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5414772" y="3285743"/>
              <a:ext cx="1944624" cy="315467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5449443" y="3321049"/>
              <a:ext cx="1874520" cy="245490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4" name="object 144"/>
          <p:cNvGrpSpPr/>
          <p:nvPr/>
        </p:nvGrpSpPr>
        <p:grpSpPr>
          <a:xfrm>
            <a:off x="7446264" y="3299459"/>
            <a:ext cx="399415" cy="347980"/>
            <a:chOff x="7446264" y="3299459"/>
            <a:chExt cx="399415" cy="347980"/>
          </a:xfrm>
        </p:grpSpPr>
        <p:sp>
          <p:nvSpPr>
            <p:cNvPr id="145" name="object 145"/>
            <p:cNvSpPr/>
            <p:nvPr/>
          </p:nvSpPr>
          <p:spPr>
            <a:xfrm>
              <a:off x="7446264" y="3299459"/>
              <a:ext cx="399288" cy="347471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7472172" y="3305555"/>
              <a:ext cx="347472" cy="295656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7507732" y="3340226"/>
              <a:ext cx="277063" cy="226313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8" name="object 148"/>
          <p:cNvGrpSpPr/>
          <p:nvPr/>
        </p:nvGrpSpPr>
        <p:grpSpPr>
          <a:xfrm>
            <a:off x="7909559" y="3285744"/>
            <a:ext cx="582295" cy="361315"/>
            <a:chOff x="7909559" y="3285744"/>
            <a:chExt cx="582295" cy="361315"/>
          </a:xfrm>
        </p:grpSpPr>
        <p:sp>
          <p:nvSpPr>
            <p:cNvPr id="149" name="object 149"/>
            <p:cNvSpPr/>
            <p:nvPr/>
          </p:nvSpPr>
          <p:spPr>
            <a:xfrm>
              <a:off x="7909559" y="3285744"/>
              <a:ext cx="582168" cy="361188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7935467" y="3291840"/>
              <a:ext cx="530351" cy="309372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7971027" y="3326638"/>
              <a:ext cx="459613" cy="239902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2" name="object 152"/>
          <p:cNvGrpSpPr/>
          <p:nvPr/>
        </p:nvGrpSpPr>
        <p:grpSpPr>
          <a:xfrm>
            <a:off x="646176" y="3706367"/>
            <a:ext cx="2868295" cy="439420"/>
            <a:chOff x="646176" y="3706367"/>
            <a:chExt cx="2868295" cy="439420"/>
          </a:xfrm>
        </p:grpSpPr>
        <p:sp>
          <p:nvSpPr>
            <p:cNvPr id="153" name="object 153"/>
            <p:cNvSpPr/>
            <p:nvPr/>
          </p:nvSpPr>
          <p:spPr>
            <a:xfrm>
              <a:off x="646176" y="3706367"/>
              <a:ext cx="1591056" cy="438912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672084" y="3712463"/>
              <a:ext cx="1539240" cy="387095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707796" y="3747769"/>
              <a:ext cx="1468983" cy="316611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2215895" y="3712463"/>
              <a:ext cx="1217676" cy="361188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2241804" y="3718559"/>
              <a:ext cx="1165859" cy="309371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2277109" y="3753357"/>
              <a:ext cx="1095375" cy="239903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3334511" y="3893819"/>
              <a:ext cx="179832" cy="17983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3360420" y="3899915"/>
              <a:ext cx="128015" cy="12801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3395852" y="3934967"/>
              <a:ext cx="57658" cy="57784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2" name="object 162"/>
          <p:cNvGrpSpPr/>
          <p:nvPr/>
        </p:nvGrpSpPr>
        <p:grpSpPr>
          <a:xfrm>
            <a:off x="658368" y="4632959"/>
            <a:ext cx="210820" cy="208915"/>
            <a:chOff x="658368" y="4632959"/>
            <a:chExt cx="210820" cy="208915"/>
          </a:xfrm>
        </p:grpSpPr>
        <p:sp>
          <p:nvSpPr>
            <p:cNvPr id="163" name="object 163"/>
            <p:cNvSpPr/>
            <p:nvPr/>
          </p:nvSpPr>
          <p:spPr>
            <a:xfrm>
              <a:off x="658368" y="4632959"/>
              <a:ext cx="210312" cy="2087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684276" y="4639055"/>
              <a:ext cx="158495" cy="1569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719937" y="4673472"/>
              <a:ext cx="87909" cy="87883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6" name="object 166"/>
          <p:cNvGrpSpPr/>
          <p:nvPr/>
        </p:nvGrpSpPr>
        <p:grpSpPr>
          <a:xfrm>
            <a:off x="1019555" y="4559808"/>
            <a:ext cx="649605" cy="368935"/>
            <a:chOff x="1019555" y="4559808"/>
            <a:chExt cx="649605" cy="368935"/>
          </a:xfrm>
        </p:grpSpPr>
        <p:sp>
          <p:nvSpPr>
            <p:cNvPr id="167" name="object 167"/>
            <p:cNvSpPr/>
            <p:nvPr/>
          </p:nvSpPr>
          <p:spPr>
            <a:xfrm>
              <a:off x="1019555" y="4559808"/>
              <a:ext cx="649224" cy="368807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1045463" y="4565904"/>
              <a:ext cx="597407" cy="316992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1080604" y="4601337"/>
              <a:ext cx="527088" cy="246125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0" name="object 170"/>
          <p:cNvGrpSpPr/>
          <p:nvPr/>
        </p:nvGrpSpPr>
        <p:grpSpPr>
          <a:xfrm>
            <a:off x="1754123" y="4559808"/>
            <a:ext cx="1493520" cy="439420"/>
            <a:chOff x="1754123" y="4559808"/>
            <a:chExt cx="1493520" cy="439420"/>
          </a:xfrm>
        </p:grpSpPr>
        <p:sp>
          <p:nvSpPr>
            <p:cNvPr id="171" name="object 171"/>
            <p:cNvSpPr/>
            <p:nvPr/>
          </p:nvSpPr>
          <p:spPr>
            <a:xfrm>
              <a:off x="1754123" y="4559808"/>
              <a:ext cx="1493520" cy="438912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1781555" y="4565904"/>
              <a:ext cx="1440180" cy="387095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1815845" y="4601337"/>
              <a:ext cx="1371346" cy="317119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4" name="object 174"/>
          <p:cNvGrpSpPr/>
          <p:nvPr/>
        </p:nvGrpSpPr>
        <p:grpSpPr>
          <a:xfrm>
            <a:off x="3332988" y="4559808"/>
            <a:ext cx="1361440" cy="367665"/>
            <a:chOff x="3332988" y="4559808"/>
            <a:chExt cx="1361440" cy="367665"/>
          </a:xfrm>
        </p:grpSpPr>
        <p:sp>
          <p:nvSpPr>
            <p:cNvPr id="175" name="object 175"/>
            <p:cNvSpPr/>
            <p:nvPr/>
          </p:nvSpPr>
          <p:spPr>
            <a:xfrm>
              <a:off x="3332988" y="4559808"/>
              <a:ext cx="1360932" cy="367283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3358896" y="4565904"/>
              <a:ext cx="1309115" cy="315468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3393948" y="4601210"/>
              <a:ext cx="1239519" cy="245490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8" name="object 178"/>
          <p:cNvGrpSpPr/>
          <p:nvPr/>
        </p:nvGrpSpPr>
        <p:grpSpPr>
          <a:xfrm>
            <a:off x="4776215" y="4565903"/>
            <a:ext cx="582295" cy="361315"/>
            <a:chOff x="4776215" y="4565903"/>
            <a:chExt cx="582295" cy="361315"/>
          </a:xfrm>
        </p:grpSpPr>
        <p:sp>
          <p:nvSpPr>
            <p:cNvPr id="179" name="object 179"/>
            <p:cNvSpPr/>
            <p:nvPr/>
          </p:nvSpPr>
          <p:spPr>
            <a:xfrm>
              <a:off x="4776215" y="4565903"/>
              <a:ext cx="582167" cy="361188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4802123" y="4571999"/>
              <a:ext cx="530351" cy="309372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4837683" y="4606797"/>
              <a:ext cx="459613" cy="239902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2" name="object 182"/>
          <p:cNvGrpSpPr/>
          <p:nvPr/>
        </p:nvGrpSpPr>
        <p:grpSpPr>
          <a:xfrm>
            <a:off x="5439155" y="4559808"/>
            <a:ext cx="1419225" cy="368935"/>
            <a:chOff x="5439155" y="4559808"/>
            <a:chExt cx="1419225" cy="368935"/>
          </a:xfrm>
        </p:grpSpPr>
        <p:sp>
          <p:nvSpPr>
            <p:cNvPr id="183" name="object 183"/>
            <p:cNvSpPr/>
            <p:nvPr/>
          </p:nvSpPr>
          <p:spPr>
            <a:xfrm>
              <a:off x="5439155" y="4559808"/>
              <a:ext cx="1418844" cy="368807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5465063" y="4565904"/>
              <a:ext cx="1367028" cy="316992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5500623" y="4601210"/>
              <a:ext cx="1296924" cy="245998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6" name="object 186"/>
          <p:cNvGrpSpPr/>
          <p:nvPr/>
        </p:nvGrpSpPr>
        <p:grpSpPr>
          <a:xfrm>
            <a:off x="6934200" y="4565903"/>
            <a:ext cx="1079500" cy="361315"/>
            <a:chOff x="6934200" y="4565903"/>
            <a:chExt cx="1079500" cy="361315"/>
          </a:xfrm>
        </p:grpSpPr>
        <p:sp>
          <p:nvSpPr>
            <p:cNvPr id="187" name="object 187"/>
            <p:cNvSpPr/>
            <p:nvPr/>
          </p:nvSpPr>
          <p:spPr>
            <a:xfrm>
              <a:off x="6934200" y="4565903"/>
              <a:ext cx="1078992" cy="361188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6961632" y="4571999"/>
              <a:ext cx="1025651" cy="309372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6996176" y="4606797"/>
              <a:ext cx="956564" cy="239902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0" name="object 190"/>
          <p:cNvGrpSpPr/>
          <p:nvPr/>
        </p:nvGrpSpPr>
        <p:grpSpPr>
          <a:xfrm>
            <a:off x="8097011" y="4559808"/>
            <a:ext cx="433070" cy="367665"/>
            <a:chOff x="8097011" y="4559808"/>
            <a:chExt cx="433070" cy="367665"/>
          </a:xfrm>
        </p:grpSpPr>
        <p:sp>
          <p:nvSpPr>
            <p:cNvPr id="191" name="object 191"/>
            <p:cNvSpPr/>
            <p:nvPr/>
          </p:nvSpPr>
          <p:spPr>
            <a:xfrm>
              <a:off x="8097011" y="4559808"/>
              <a:ext cx="432816" cy="36728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8122919" y="4565904"/>
              <a:ext cx="381000" cy="31546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8158606" y="4601337"/>
              <a:ext cx="310134" cy="245363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4" name="object 194"/>
          <p:cNvGrpSpPr/>
          <p:nvPr/>
        </p:nvGrpSpPr>
        <p:grpSpPr>
          <a:xfrm>
            <a:off x="643127" y="4986528"/>
            <a:ext cx="7856220" cy="1221105"/>
            <a:chOff x="643127" y="4986528"/>
            <a:chExt cx="7856220" cy="1221105"/>
          </a:xfrm>
        </p:grpSpPr>
        <p:sp>
          <p:nvSpPr>
            <p:cNvPr id="195" name="object 195"/>
            <p:cNvSpPr/>
            <p:nvPr/>
          </p:nvSpPr>
          <p:spPr>
            <a:xfrm>
              <a:off x="643127" y="4988052"/>
              <a:ext cx="865632" cy="423672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669035" y="4994148"/>
              <a:ext cx="815339" cy="371855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703808" y="5028565"/>
              <a:ext cx="745007" cy="302260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1546860" y="4986528"/>
              <a:ext cx="1644395" cy="438912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572767" y="4992624"/>
              <a:ext cx="1592580" cy="387095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1608455" y="5027930"/>
              <a:ext cx="1522202" cy="317245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3223260" y="4992624"/>
              <a:ext cx="582167" cy="361188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3249167" y="4998720"/>
              <a:ext cx="530352" cy="309372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3284727" y="5033518"/>
              <a:ext cx="459613" cy="239903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3834383" y="5006340"/>
              <a:ext cx="743712" cy="347472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3860292" y="5012436"/>
              <a:ext cx="691896" cy="295655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3895598" y="5047107"/>
              <a:ext cx="621411" cy="226314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4611624" y="4992624"/>
              <a:ext cx="486155" cy="432816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4637531" y="4998720"/>
              <a:ext cx="434339" cy="38100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4672456" y="5033518"/>
              <a:ext cx="364870" cy="311657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5129783" y="4992624"/>
              <a:ext cx="1054608" cy="361188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5155692" y="4998720"/>
              <a:ext cx="1002791" cy="309372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5190617" y="5033518"/>
              <a:ext cx="932688" cy="239903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6228587" y="4986528"/>
              <a:ext cx="1342643" cy="438912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6254495" y="4992624"/>
              <a:ext cx="1290827" cy="387095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6289674" y="5028057"/>
              <a:ext cx="1220470" cy="316484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7594092" y="4992624"/>
              <a:ext cx="900683" cy="362712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7619999" y="4998720"/>
              <a:ext cx="848868" cy="310896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7655559" y="5033518"/>
              <a:ext cx="778764" cy="240410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653795" y="5413248"/>
              <a:ext cx="1459992" cy="438912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679703" y="5419344"/>
              <a:ext cx="1408176" cy="387096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715429" y="5454650"/>
              <a:ext cx="1337144" cy="317284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2360676" y="5433060"/>
              <a:ext cx="399288" cy="347472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2386583" y="5439156"/>
              <a:ext cx="347471" cy="295656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2422144" y="5473827"/>
              <a:ext cx="277068" cy="226326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3017520" y="5419344"/>
              <a:ext cx="652271" cy="361188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3043427" y="5425440"/>
              <a:ext cx="600455" cy="309372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3078479" y="5460238"/>
              <a:ext cx="530859" cy="239915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3919727" y="5413248"/>
              <a:ext cx="1292352" cy="438912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3947160" y="5419344"/>
              <a:ext cx="1239012" cy="387096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3981449" y="5454650"/>
              <a:ext cx="1170024" cy="317284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5460492" y="5413248"/>
              <a:ext cx="560832" cy="367284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5487924" y="5419344"/>
              <a:ext cx="507491" cy="315468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5522213" y="5454777"/>
              <a:ext cx="438023" cy="245376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6256019" y="5419344"/>
              <a:ext cx="582168" cy="361188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6281927" y="5425440"/>
              <a:ext cx="530351" cy="309372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6317487" y="5460238"/>
              <a:ext cx="459613" cy="239915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7080504" y="5413248"/>
              <a:ext cx="1418844" cy="368807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7106412" y="5419344"/>
              <a:ext cx="1367027" cy="316992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7141972" y="5454650"/>
              <a:ext cx="1296924" cy="246024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646175" y="5846064"/>
              <a:ext cx="1944624" cy="361188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673607" y="5852160"/>
              <a:ext cx="1891283" cy="309372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708151" y="5886907"/>
              <a:ext cx="1822196" cy="239966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2580132" y="5839968"/>
              <a:ext cx="560832" cy="367283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2607563" y="5846064"/>
              <a:ext cx="507492" cy="315468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/>
            <p:cNvSpPr/>
            <p:nvPr/>
          </p:nvSpPr>
          <p:spPr>
            <a:xfrm>
              <a:off x="2641854" y="5881535"/>
              <a:ext cx="438022" cy="245338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/>
            <p:cNvSpPr/>
            <p:nvPr/>
          </p:nvSpPr>
          <p:spPr>
            <a:xfrm>
              <a:off x="3112007" y="5846064"/>
              <a:ext cx="582168" cy="361188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/>
            <p:cNvSpPr/>
            <p:nvPr/>
          </p:nvSpPr>
          <p:spPr>
            <a:xfrm>
              <a:off x="3137916" y="5852160"/>
              <a:ext cx="530352" cy="309372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3173476" y="5886907"/>
              <a:ext cx="459613" cy="239966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3653027" y="5841492"/>
              <a:ext cx="775715" cy="365760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3678935" y="5847588"/>
              <a:ext cx="723900" cy="313944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3713733" y="5882055"/>
              <a:ext cx="654557" cy="244817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4335780" y="6027420"/>
              <a:ext cx="179832" cy="179832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4361687" y="6033516"/>
              <a:ext cx="128015" cy="12801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/>
            <p:cNvSpPr/>
            <p:nvPr/>
          </p:nvSpPr>
          <p:spPr>
            <a:xfrm>
              <a:off x="4397120" y="6068606"/>
              <a:ext cx="57657" cy="57746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58368" y="1856232"/>
            <a:ext cx="210820" cy="208915"/>
            <a:chOff x="658368" y="1856232"/>
            <a:chExt cx="210820" cy="208915"/>
          </a:xfrm>
        </p:grpSpPr>
        <p:sp>
          <p:nvSpPr>
            <p:cNvPr id="9" name="object 9"/>
            <p:cNvSpPr/>
            <p:nvPr/>
          </p:nvSpPr>
          <p:spPr>
            <a:xfrm>
              <a:off x="658368" y="1856232"/>
              <a:ext cx="210312" cy="2087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84276" y="1862328"/>
              <a:ext cx="158495" cy="1569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19937" y="1896618"/>
              <a:ext cx="87909" cy="880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019555" y="1783079"/>
            <a:ext cx="649605" cy="368935"/>
            <a:chOff x="1019555" y="1783079"/>
            <a:chExt cx="649605" cy="368935"/>
          </a:xfrm>
        </p:grpSpPr>
        <p:sp>
          <p:nvSpPr>
            <p:cNvPr id="13" name="object 13"/>
            <p:cNvSpPr/>
            <p:nvPr/>
          </p:nvSpPr>
          <p:spPr>
            <a:xfrm>
              <a:off x="1019555" y="1783079"/>
              <a:ext cx="649224" cy="3688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45463" y="1789175"/>
              <a:ext cx="597407" cy="3169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80604" y="1824481"/>
              <a:ext cx="527088" cy="2461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1770888" y="1783079"/>
            <a:ext cx="338455" cy="367665"/>
            <a:chOff x="1770888" y="1783079"/>
            <a:chExt cx="338455" cy="367665"/>
          </a:xfrm>
        </p:grpSpPr>
        <p:sp>
          <p:nvSpPr>
            <p:cNvPr id="17" name="object 17"/>
            <p:cNvSpPr/>
            <p:nvPr/>
          </p:nvSpPr>
          <p:spPr>
            <a:xfrm>
              <a:off x="1770888" y="1783079"/>
              <a:ext cx="338327" cy="3672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796796" y="1789175"/>
              <a:ext cx="286512" cy="3154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831467" y="1824354"/>
              <a:ext cx="217296" cy="24549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2214372" y="1783079"/>
            <a:ext cx="1102360" cy="439420"/>
            <a:chOff x="2214372" y="1783079"/>
            <a:chExt cx="1102360" cy="439420"/>
          </a:xfrm>
        </p:grpSpPr>
        <p:sp>
          <p:nvSpPr>
            <p:cNvPr id="21" name="object 21"/>
            <p:cNvSpPr/>
            <p:nvPr/>
          </p:nvSpPr>
          <p:spPr>
            <a:xfrm>
              <a:off x="2214372" y="1783079"/>
              <a:ext cx="1101852" cy="4389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240280" y="1789175"/>
              <a:ext cx="1050036" cy="38709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275205" y="1824354"/>
              <a:ext cx="980567" cy="31724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3421379" y="1789176"/>
            <a:ext cx="1123315" cy="361315"/>
            <a:chOff x="3421379" y="1789176"/>
            <a:chExt cx="1123315" cy="361315"/>
          </a:xfrm>
        </p:grpSpPr>
        <p:sp>
          <p:nvSpPr>
            <p:cNvPr id="25" name="object 25"/>
            <p:cNvSpPr/>
            <p:nvPr/>
          </p:nvSpPr>
          <p:spPr>
            <a:xfrm>
              <a:off x="3421379" y="1789176"/>
              <a:ext cx="1123188" cy="36118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447287" y="1795272"/>
              <a:ext cx="1071372" cy="30937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481958" y="1829943"/>
              <a:ext cx="1001267" cy="23990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4654296" y="1783079"/>
            <a:ext cx="561340" cy="367665"/>
            <a:chOff x="4654296" y="1783079"/>
            <a:chExt cx="561340" cy="367665"/>
          </a:xfrm>
        </p:grpSpPr>
        <p:sp>
          <p:nvSpPr>
            <p:cNvPr id="29" name="object 29"/>
            <p:cNvSpPr/>
            <p:nvPr/>
          </p:nvSpPr>
          <p:spPr>
            <a:xfrm>
              <a:off x="4654296" y="1783079"/>
              <a:ext cx="560831" cy="36728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681728" y="1789175"/>
              <a:ext cx="507491" cy="31546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716018" y="1824481"/>
              <a:ext cx="438023" cy="24536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5312664" y="1789176"/>
            <a:ext cx="619125" cy="361315"/>
            <a:chOff x="5312664" y="1789176"/>
            <a:chExt cx="619125" cy="361315"/>
          </a:xfrm>
        </p:grpSpPr>
        <p:sp>
          <p:nvSpPr>
            <p:cNvPr id="33" name="object 33"/>
            <p:cNvSpPr/>
            <p:nvPr/>
          </p:nvSpPr>
          <p:spPr>
            <a:xfrm>
              <a:off x="5312664" y="1789176"/>
              <a:ext cx="618743" cy="36118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338572" y="1795272"/>
              <a:ext cx="566927" cy="30937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373624" y="1829943"/>
              <a:ext cx="496697" cy="23990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6024371" y="1783079"/>
            <a:ext cx="1965960" cy="367665"/>
            <a:chOff x="6024371" y="1783079"/>
            <a:chExt cx="1965960" cy="367665"/>
          </a:xfrm>
        </p:grpSpPr>
        <p:sp>
          <p:nvSpPr>
            <p:cNvPr id="37" name="object 37"/>
            <p:cNvSpPr/>
            <p:nvPr/>
          </p:nvSpPr>
          <p:spPr>
            <a:xfrm>
              <a:off x="6024371" y="1783079"/>
              <a:ext cx="1965960" cy="36728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050279" y="1789175"/>
              <a:ext cx="1914144" cy="31546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084950" y="1824354"/>
              <a:ext cx="1844928" cy="24549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8090916" y="1783079"/>
            <a:ext cx="401320" cy="363220"/>
            <a:chOff x="8090916" y="1783079"/>
            <a:chExt cx="401320" cy="363220"/>
          </a:xfrm>
        </p:grpSpPr>
        <p:sp>
          <p:nvSpPr>
            <p:cNvPr id="41" name="object 41"/>
            <p:cNvSpPr/>
            <p:nvPr/>
          </p:nvSpPr>
          <p:spPr>
            <a:xfrm>
              <a:off x="8090916" y="1783079"/>
              <a:ext cx="400811" cy="36271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116824" y="1789175"/>
              <a:ext cx="348996" cy="3108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151495" y="1824354"/>
              <a:ext cx="278891" cy="24066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/>
          <p:cNvGrpSpPr/>
          <p:nvPr/>
        </p:nvGrpSpPr>
        <p:grpSpPr>
          <a:xfrm>
            <a:off x="653795" y="2229611"/>
            <a:ext cx="2257425" cy="419100"/>
            <a:chOff x="653795" y="2229611"/>
            <a:chExt cx="2257425" cy="419100"/>
          </a:xfrm>
        </p:grpSpPr>
        <p:sp>
          <p:nvSpPr>
            <p:cNvPr id="45" name="object 45"/>
            <p:cNvSpPr/>
            <p:nvPr/>
          </p:nvSpPr>
          <p:spPr>
            <a:xfrm>
              <a:off x="653795" y="2229611"/>
              <a:ext cx="2257044" cy="41910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79703" y="2235707"/>
              <a:ext cx="2205228" cy="36728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14565" y="2270378"/>
              <a:ext cx="2135822" cy="29794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/>
          <p:cNvGrpSpPr/>
          <p:nvPr/>
        </p:nvGrpSpPr>
        <p:grpSpPr>
          <a:xfrm>
            <a:off x="2956560" y="2209800"/>
            <a:ext cx="1434465" cy="367665"/>
            <a:chOff x="2956560" y="2209800"/>
            <a:chExt cx="1434465" cy="367665"/>
          </a:xfrm>
        </p:grpSpPr>
        <p:sp>
          <p:nvSpPr>
            <p:cNvPr id="49" name="object 49"/>
            <p:cNvSpPr/>
            <p:nvPr/>
          </p:nvSpPr>
          <p:spPr>
            <a:xfrm>
              <a:off x="2956560" y="2209800"/>
              <a:ext cx="1434084" cy="36728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982468" y="2215895"/>
              <a:ext cx="1382268" cy="31546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017393" y="2251201"/>
              <a:ext cx="1312798" cy="245363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/>
          <p:cNvGrpSpPr/>
          <p:nvPr/>
        </p:nvGrpSpPr>
        <p:grpSpPr>
          <a:xfrm>
            <a:off x="4453128" y="2229611"/>
            <a:ext cx="1685925" cy="347980"/>
            <a:chOff x="4453128" y="2229611"/>
            <a:chExt cx="1685925" cy="347980"/>
          </a:xfrm>
        </p:grpSpPr>
        <p:sp>
          <p:nvSpPr>
            <p:cNvPr id="53" name="object 53"/>
            <p:cNvSpPr/>
            <p:nvPr/>
          </p:nvSpPr>
          <p:spPr>
            <a:xfrm>
              <a:off x="4453128" y="2229611"/>
              <a:ext cx="1685544" cy="34747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480560" y="2235707"/>
              <a:ext cx="1632204" cy="29565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4515104" y="2270378"/>
              <a:ext cx="1563116" cy="22618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6" name="object 56"/>
          <p:cNvGrpSpPr/>
          <p:nvPr/>
        </p:nvGrpSpPr>
        <p:grpSpPr>
          <a:xfrm>
            <a:off x="6195059" y="2284476"/>
            <a:ext cx="411480" cy="292735"/>
            <a:chOff x="6195059" y="2284476"/>
            <a:chExt cx="411480" cy="292735"/>
          </a:xfrm>
        </p:grpSpPr>
        <p:sp>
          <p:nvSpPr>
            <p:cNvPr id="57" name="object 57"/>
            <p:cNvSpPr/>
            <p:nvPr/>
          </p:nvSpPr>
          <p:spPr>
            <a:xfrm>
              <a:off x="6195059" y="2284476"/>
              <a:ext cx="411480" cy="29260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6220967" y="2289048"/>
              <a:ext cx="359663" cy="242315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6256832" y="2324735"/>
              <a:ext cx="289255" cy="17183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/>
          <p:cNvGrpSpPr/>
          <p:nvPr/>
        </p:nvGrpSpPr>
        <p:grpSpPr>
          <a:xfrm>
            <a:off x="6672071" y="2284476"/>
            <a:ext cx="277495" cy="291465"/>
            <a:chOff x="6672071" y="2284476"/>
            <a:chExt cx="277495" cy="291465"/>
          </a:xfrm>
        </p:grpSpPr>
        <p:sp>
          <p:nvSpPr>
            <p:cNvPr id="61" name="object 61"/>
            <p:cNvSpPr/>
            <p:nvPr/>
          </p:nvSpPr>
          <p:spPr>
            <a:xfrm>
              <a:off x="6672071" y="2284476"/>
              <a:ext cx="277368" cy="29108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6697979" y="2289048"/>
              <a:ext cx="227075" cy="23926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6733844" y="2324735"/>
              <a:ext cx="155651" cy="16929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4" name="object 64"/>
          <p:cNvGrpSpPr/>
          <p:nvPr/>
        </p:nvGrpSpPr>
        <p:grpSpPr>
          <a:xfrm>
            <a:off x="6999731" y="2229611"/>
            <a:ext cx="763905" cy="419100"/>
            <a:chOff x="6999731" y="2229611"/>
            <a:chExt cx="763905" cy="419100"/>
          </a:xfrm>
        </p:grpSpPr>
        <p:sp>
          <p:nvSpPr>
            <p:cNvPr id="65" name="object 65"/>
            <p:cNvSpPr/>
            <p:nvPr/>
          </p:nvSpPr>
          <p:spPr>
            <a:xfrm>
              <a:off x="6999731" y="2229611"/>
              <a:ext cx="763524" cy="41910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7025639" y="2235707"/>
              <a:ext cx="711707" cy="367284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7061326" y="2270378"/>
              <a:ext cx="641476" cy="29730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8" name="object 68"/>
          <p:cNvGrpSpPr/>
          <p:nvPr/>
        </p:nvGrpSpPr>
        <p:grpSpPr>
          <a:xfrm>
            <a:off x="7821168" y="2215895"/>
            <a:ext cx="672465" cy="361315"/>
            <a:chOff x="7821168" y="2215895"/>
            <a:chExt cx="672465" cy="361315"/>
          </a:xfrm>
        </p:grpSpPr>
        <p:sp>
          <p:nvSpPr>
            <p:cNvPr id="69" name="object 69"/>
            <p:cNvSpPr/>
            <p:nvPr/>
          </p:nvSpPr>
          <p:spPr>
            <a:xfrm>
              <a:off x="7821168" y="2215895"/>
              <a:ext cx="672083" cy="36118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7847076" y="2221991"/>
              <a:ext cx="620268" cy="30937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7882941" y="2256662"/>
              <a:ext cx="549859" cy="23990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2" name="object 72"/>
          <p:cNvGrpSpPr/>
          <p:nvPr/>
        </p:nvGrpSpPr>
        <p:grpSpPr>
          <a:xfrm>
            <a:off x="646176" y="2636520"/>
            <a:ext cx="1355090" cy="367665"/>
            <a:chOff x="646176" y="2636520"/>
            <a:chExt cx="1355090" cy="367665"/>
          </a:xfrm>
        </p:grpSpPr>
        <p:sp>
          <p:nvSpPr>
            <p:cNvPr id="73" name="object 73"/>
            <p:cNvSpPr/>
            <p:nvPr/>
          </p:nvSpPr>
          <p:spPr>
            <a:xfrm>
              <a:off x="646176" y="2636520"/>
              <a:ext cx="1277112" cy="36728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672084" y="2642616"/>
              <a:ext cx="1225296" cy="315467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707631" y="2677795"/>
              <a:ext cx="1155204" cy="24549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821179" y="2823972"/>
              <a:ext cx="179831" cy="179832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847087" y="2830068"/>
              <a:ext cx="128016" cy="12801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882520" y="2865120"/>
              <a:ext cx="57658" cy="5765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9" name="object 79"/>
          <p:cNvGrpSpPr/>
          <p:nvPr/>
        </p:nvGrpSpPr>
        <p:grpSpPr>
          <a:xfrm>
            <a:off x="658368" y="3563111"/>
            <a:ext cx="210820" cy="208915"/>
            <a:chOff x="658368" y="3563111"/>
            <a:chExt cx="210820" cy="208915"/>
          </a:xfrm>
        </p:grpSpPr>
        <p:sp>
          <p:nvSpPr>
            <p:cNvPr id="80" name="object 80"/>
            <p:cNvSpPr/>
            <p:nvPr/>
          </p:nvSpPr>
          <p:spPr>
            <a:xfrm>
              <a:off x="658368" y="3563111"/>
              <a:ext cx="210312" cy="2087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684276" y="3569207"/>
              <a:ext cx="158495" cy="1569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719937" y="3603497"/>
              <a:ext cx="87909" cy="8801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3" name="object 83"/>
          <p:cNvGrpSpPr/>
          <p:nvPr/>
        </p:nvGrpSpPr>
        <p:grpSpPr>
          <a:xfrm>
            <a:off x="1019555" y="3489959"/>
            <a:ext cx="649605" cy="368935"/>
            <a:chOff x="1019555" y="3489959"/>
            <a:chExt cx="649605" cy="368935"/>
          </a:xfrm>
        </p:grpSpPr>
        <p:sp>
          <p:nvSpPr>
            <p:cNvPr id="84" name="object 84"/>
            <p:cNvSpPr/>
            <p:nvPr/>
          </p:nvSpPr>
          <p:spPr>
            <a:xfrm>
              <a:off x="1019555" y="3489959"/>
              <a:ext cx="649224" cy="3688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045463" y="3496055"/>
              <a:ext cx="597407" cy="3169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080604" y="3531361"/>
              <a:ext cx="527088" cy="246125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" name="object 87"/>
          <p:cNvGrpSpPr/>
          <p:nvPr/>
        </p:nvGrpSpPr>
        <p:grpSpPr>
          <a:xfrm>
            <a:off x="1723644" y="3496055"/>
            <a:ext cx="611505" cy="361315"/>
            <a:chOff x="1723644" y="3496055"/>
            <a:chExt cx="611505" cy="361315"/>
          </a:xfrm>
        </p:grpSpPr>
        <p:sp>
          <p:nvSpPr>
            <p:cNvPr id="88" name="object 88"/>
            <p:cNvSpPr/>
            <p:nvPr/>
          </p:nvSpPr>
          <p:spPr>
            <a:xfrm>
              <a:off x="1723644" y="3496055"/>
              <a:ext cx="611124" cy="361188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749552" y="3502151"/>
              <a:ext cx="559307" cy="309372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784604" y="3536822"/>
              <a:ext cx="489712" cy="239902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1" name="object 91"/>
          <p:cNvGrpSpPr/>
          <p:nvPr/>
        </p:nvGrpSpPr>
        <p:grpSpPr>
          <a:xfrm>
            <a:off x="2391155" y="3489959"/>
            <a:ext cx="1591310" cy="439420"/>
            <a:chOff x="2391155" y="3489959"/>
            <a:chExt cx="1591310" cy="439420"/>
          </a:xfrm>
        </p:grpSpPr>
        <p:sp>
          <p:nvSpPr>
            <p:cNvPr id="92" name="object 92"/>
            <p:cNvSpPr/>
            <p:nvPr/>
          </p:nvSpPr>
          <p:spPr>
            <a:xfrm>
              <a:off x="2391155" y="3489959"/>
              <a:ext cx="1591056" cy="43891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2417063" y="3496055"/>
              <a:ext cx="1539239" cy="387096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2452750" y="3531234"/>
              <a:ext cx="1469009" cy="31661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5" name="object 95"/>
          <p:cNvGrpSpPr/>
          <p:nvPr/>
        </p:nvGrpSpPr>
        <p:grpSpPr>
          <a:xfrm>
            <a:off x="4038600" y="3489959"/>
            <a:ext cx="1382395" cy="367665"/>
            <a:chOff x="4038600" y="3489959"/>
            <a:chExt cx="1382395" cy="367665"/>
          </a:xfrm>
        </p:grpSpPr>
        <p:sp>
          <p:nvSpPr>
            <p:cNvPr id="96" name="object 96"/>
            <p:cNvSpPr/>
            <p:nvPr/>
          </p:nvSpPr>
          <p:spPr>
            <a:xfrm>
              <a:off x="4038600" y="3489959"/>
              <a:ext cx="1382268" cy="367283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4064507" y="3496055"/>
              <a:ext cx="1330452" cy="31546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4099560" y="3531234"/>
              <a:ext cx="1259966" cy="245490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9" name="object 99"/>
          <p:cNvGrpSpPr/>
          <p:nvPr/>
        </p:nvGrpSpPr>
        <p:grpSpPr>
          <a:xfrm>
            <a:off x="5471159" y="3496055"/>
            <a:ext cx="1350645" cy="361315"/>
            <a:chOff x="5471159" y="3496055"/>
            <a:chExt cx="1350645" cy="361315"/>
          </a:xfrm>
        </p:grpSpPr>
        <p:sp>
          <p:nvSpPr>
            <p:cNvPr id="100" name="object 100"/>
            <p:cNvSpPr/>
            <p:nvPr/>
          </p:nvSpPr>
          <p:spPr>
            <a:xfrm>
              <a:off x="5471159" y="3496055"/>
              <a:ext cx="1350264" cy="361188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5497067" y="3502151"/>
              <a:ext cx="1298447" cy="309372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5532373" y="3536822"/>
              <a:ext cx="1228598" cy="239902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3" name="object 103"/>
          <p:cNvGrpSpPr/>
          <p:nvPr/>
        </p:nvGrpSpPr>
        <p:grpSpPr>
          <a:xfrm>
            <a:off x="6882383" y="3489959"/>
            <a:ext cx="1607820" cy="439420"/>
            <a:chOff x="6882383" y="3489959"/>
            <a:chExt cx="1607820" cy="439420"/>
          </a:xfrm>
        </p:grpSpPr>
        <p:sp>
          <p:nvSpPr>
            <p:cNvPr id="104" name="object 104"/>
            <p:cNvSpPr/>
            <p:nvPr/>
          </p:nvSpPr>
          <p:spPr>
            <a:xfrm>
              <a:off x="6882383" y="3489959"/>
              <a:ext cx="432816" cy="367283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6908291" y="3496055"/>
              <a:ext cx="381000" cy="315467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6943978" y="3531361"/>
              <a:ext cx="310134" cy="245363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7330439" y="3509771"/>
              <a:ext cx="1159763" cy="419100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7356347" y="3515867"/>
              <a:ext cx="1109472" cy="367284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7392034" y="3550538"/>
              <a:ext cx="1038225" cy="297942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0" name="object 110"/>
          <p:cNvGrpSpPr/>
          <p:nvPr/>
        </p:nvGrpSpPr>
        <p:grpSpPr>
          <a:xfrm>
            <a:off x="646176" y="3922776"/>
            <a:ext cx="890269" cy="361315"/>
            <a:chOff x="646176" y="3922776"/>
            <a:chExt cx="890269" cy="361315"/>
          </a:xfrm>
        </p:grpSpPr>
        <p:sp>
          <p:nvSpPr>
            <p:cNvPr id="111" name="object 111"/>
            <p:cNvSpPr/>
            <p:nvPr/>
          </p:nvSpPr>
          <p:spPr>
            <a:xfrm>
              <a:off x="646176" y="3922776"/>
              <a:ext cx="890016" cy="361188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672084" y="3928872"/>
              <a:ext cx="838200" cy="309371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707631" y="3963543"/>
              <a:ext cx="767473" cy="239902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4" name="object 114"/>
          <p:cNvGrpSpPr/>
          <p:nvPr/>
        </p:nvGrpSpPr>
        <p:grpSpPr>
          <a:xfrm>
            <a:off x="1607819" y="3916679"/>
            <a:ext cx="1675130" cy="367665"/>
            <a:chOff x="1607819" y="3916679"/>
            <a:chExt cx="1675130" cy="367665"/>
          </a:xfrm>
        </p:grpSpPr>
        <p:sp>
          <p:nvSpPr>
            <p:cNvPr id="115" name="object 115"/>
            <p:cNvSpPr/>
            <p:nvPr/>
          </p:nvSpPr>
          <p:spPr>
            <a:xfrm>
              <a:off x="1607819" y="3916679"/>
              <a:ext cx="1674876" cy="367284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633727" y="3922775"/>
              <a:ext cx="1623060" cy="315468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668525" y="3957954"/>
              <a:ext cx="1553718" cy="245490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8" name="object 118"/>
          <p:cNvGrpSpPr/>
          <p:nvPr/>
        </p:nvGrpSpPr>
        <p:grpSpPr>
          <a:xfrm>
            <a:off x="3358896" y="3916679"/>
            <a:ext cx="1492250" cy="439420"/>
            <a:chOff x="3358896" y="3916679"/>
            <a:chExt cx="1492250" cy="439420"/>
          </a:xfrm>
        </p:grpSpPr>
        <p:sp>
          <p:nvSpPr>
            <p:cNvPr id="119" name="object 119"/>
            <p:cNvSpPr/>
            <p:nvPr/>
          </p:nvSpPr>
          <p:spPr>
            <a:xfrm>
              <a:off x="3358896" y="3916679"/>
              <a:ext cx="432815" cy="367284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3384804" y="3922775"/>
              <a:ext cx="381000" cy="315468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3420491" y="3958081"/>
              <a:ext cx="310134" cy="245363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3828288" y="3991355"/>
              <a:ext cx="1022603" cy="364236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3854196" y="3995927"/>
              <a:ext cx="970788" cy="313944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3889248" y="4031614"/>
              <a:ext cx="901191" cy="243586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5" name="object 125"/>
          <p:cNvGrpSpPr/>
          <p:nvPr/>
        </p:nvGrpSpPr>
        <p:grpSpPr>
          <a:xfrm>
            <a:off x="4930140" y="3922776"/>
            <a:ext cx="670560" cy="361315"/>
            <a:chOff x="4930140" y="3922776"/>
            <a:chExt cx="670560" cy="361315"/>
          </a:xfrm>
        </p:grpSpPr>
        <p:sp>
          <p:nvSpPr>
            <p:cNvPr id="126" name="object 126"/>
            <p:cNvSpPr/>
            <p:nvPr/>
          </p:nvSpPr>
          <p:spPr>
            <a:xfrm>
              <a:off x="4930140" y="3922776"/>
              <a:ext cx="670560" cy="361188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4956048" y="3928872"/>
              <a:ext cx="618744" cy="309371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4991912" y="3963543"/>
              <a:ext cx="548335" cy="239902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9" name="object 129"/>
          <p:cNvGrpSpPr/>
          <p:nvPr/>
        </p:nvGrpSpPr>
        <p:grpSpPr>
          <a:xfrm>
            <a:off x="5672328" y="3922776"/>
            <a:ext cx="914400" cy="361315"/>
            <a:chOff x="5672328" y="3922776"/>
            <a:chExt cx="914400" cy="361315"/>
          </a:xfrm>
        </p:grpSpPr>
        <p:sp>
          <p:nvSpPr>
            <p:cNvPr id="130" name="object 130"/>
            <p:cNvSpPr/>
            <p:nvPr/>
          </p:nvSpPr>
          <p:spPr>
            <a:xfrm>
              <a:off x="5672328" y="3922776"/>
              <a:ext cx="914400" cy="361188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5698236" y="3928872"/>
              <a:ext cx="862584" cy="309371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5733923" y="3963543"/>
              <a:ext cx="791718" cy="239902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3" name="object 133"/>
          <p:cNvGrpSpPr/>
          <p:nvPr/>
        </p:nvGrpSpPr>
        <p:grpSpPr>
          <a:xfrm>
            <a:off x="6640068" y="3916679"/>
            <a:ext cx="1437640" cy="439420"/>
            <a:chOff x="6640068" y="3916679"/>
            <a:chExt cx="1437640" cy="439420"/>
          </a:xfrm>
        </p:grpSpPr>
        <p:sp>
          <p:nvSpPr>
            <p:cNvPr id="134" name="object 134"/>
            <p:cNvSpPr/>
            <p:nvPr/>
          </p:nvSpPr>
          <p:spPr>
            <a:xfrm>
              <a:off x="6640068" y="3916679"/>
              <a:ext cx="1350264" cy="438912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6665976" y="3922775"/>
              <a:ext cx="1298448" cy="387095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6700901" y="3957954"/>
              <a:ext cx="1228978" cy="317245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7897368" y="4104131"/>
              <a:ext cx="179831" cy="17983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7923276" y="4110227"/>
              <a:ext cx="128016" cy="12801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7958709" y="4145279"/>
              <a:ext cx="57658" cy="57657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0" name="object 140"/>
          <p:cNvGrpSpPr/>
          <p:nvPr/>
        </p:nvGrpSpPr>
        <p:grpSpPr>
          <a:xfrm>
            <a:off x="8145780" y="3918203"/>
            <a:ext cx="370840" cy="361315"/>
            <a:chOff x="8145780" y="3918203"/>
            <a:chExt cx="370840" cy="361315"/>
          </a:xfrm>
        </p:grpSpPr>
        <p:sp>
          <p:nvSpPr>
            <p:cNvPr id="141" name="object 141"/>
            <p:cNvSpPr/>
            <p:nvPr/>
          </p:nvSpPr>
          <p:spPr>
            <a:xfrm>
              <a:off x="8145780" y="3918203"/>
              <a:ext cx="370331" cy="361188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8171688" y="3924299"/>
              <a:ext cx="320040" cy="309372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8206486" y="3958716"/>
              <a:ext cx="249682" cy="239902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4" name="object 144"/>
          <p:cNvGrpSpPr/>
          <p:nvPr/>
        </p:nvGrpSpPr>
        <p:grpSpPr>
          <a:xfrm>
            <a:off x="646176" y="4343400"/>
            <a:ext cx="7842884" cy="866140"/>
            <a:chOff x="646176" y="4343400"/>
            <a:chExt cx="7842884" cy="866140"/>
          </a:xfrm>
        </p:grpSpPr>
        <p:sp>
          <p:nvSpPr>
            <p:cNvPr id="145" name="object 145"/>
            <p:cNvSpPr/>
            <p:nvPr/>
          </p:nvSpPr>
          <p:spPr>
            <a:xfrm>
              <a:off x="653796" y="4363211"/>
              <a:ext cx="1063752" cy="419100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679704" y="4369307"/>
              <a:ext cx="1011936" cy="367283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715086" y="4403978"/>
              <a:ext cx="941863" cy="297941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1752600" y="4343400"/>
              <a:ext cx="1594103" cy="367283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1780031" y="4349495"/>
              <a:ext cx="1540764" cy="315468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1814322" y="4384675"/>
              <a:ext cx="1471294" cy="245491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3375659" y="4363211"/>
              <a:ext cx="399288" cy="347471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3401568" y="4369307"/>
              <a:ext cx="347472" cy="295656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3437127" y="4403978"/>
              <a:ext cx="277063" cy="226187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3814571" y="4343400"/>
              <a:ext cx="1126236" cy="367283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3842004" y="4349495"/>
              <a:ext cx="1072896" cy="315468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3876293" y="4384675"/>
              <a:ext cx="1003680" cy="245491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4980431" y="4349495"/>
              <a:ext cx="672084" cy="36118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5006340" y="4355591"/>
              <a:ext cx="620267" cy="30937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5042204" y="4390263"/>
              <a:ext cx="549859" cy="239903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5689091" y="4343400"/>
              <a:ext cx="1680971" cy="367283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5716523" y="4349495"/>
              <a:ext cx="1627631" cy="315468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5751067" y="4384675"/>
              <a:ext cx="1558163" cy="245491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7408164" y="4349495"/>
              <a:ext cx="1080516" cy="361188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7434071" y="4355591"/>
              <a:ext cx="1028700" cy="309372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7469123" y="4390263"/>
              <a:ext cx="959103" cy="239903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646176" y="4776216"/>
              <a:ext cx="1325880" cy="432816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672084" y="4782312"/>
              <a:ext cx="1274064" cy="381000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707631" y="4816983"/>
              <a:ext cx="1203210" cy="311658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1961387" y="4776216"/>
              <a:ext cx="617219" cy="361188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1987295" y="4782312"/>
              <a:ext cx="565404" cy="309371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2022348" y="4816983"/>
              <a:ext cx="495172" cy="239903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2548127" y="4776216"/>
              <a:ext cx="908303" cy="361188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2574036" y="4782312"/>
              <a:ext cx="856488" cy="309371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2608961" y="4816983"/>
              <a:ext cx="786129" cy="239903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3343655" y="4957572"/>
              <a:ext cx="179832" cy="17983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3369564" y="4963668"/>
              <a:ext cx="128015" cy="12801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3404996" y="4998719"/>
              <a:ext cx="57657" cy="57657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69036" y="1844039"/>
            <a:ext cx="1038225" cy="382905"/>
            <a:chOff x="669036" y="1844039"/>
            <a:chExt cx="1038225" cy="382905"/>
          </a:xfrm>
        </p:grpSpPr>
        <p:sp>
          <p:nvSpPr>
            <p:cNvPr id="9" name="object 9"/>
            <p:cNvSpPr/>
            <p:nvPr/>
          </p:nvSpPr>
          <p:spPr>
            <a:xfrm>
              <a:off x="669036" y="1844039"/>
              <a:ext cx="379476" cy="3779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96468" y="1850135"/>
              <a:ext cx="326136" cy="3261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1037" y="1884552"/>
              <a:ext cx="256603" cy="2566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13460" y="1865375"/>
              <a:ext cx="693420" cy="3611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39368" y="1871471"/>
              <a:ext cx="641604" cy="3093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75054" y="1906142"/>
              <a:ext cx="570738" cy="2399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1760220" y="1859279"/>
            <a:ext cx="3484245" cy="439420"/>
            <a:chOff x="1760220" y="1859279"/>
            <a:chExt cx="3484245" cy="439420"/>
          </a:xfrm>
        </p:grpSpPr>
        <p:sp>
          <p:nvSpPr>
            <p:cNvPr id="16" name="object 16"/>
            <p:cNvSpPr/>
            <p:nvPr/>
          </p:nvSpPr>
          <p:spPr>
            <a:xfrm>
              <a:off x="1760220" y="1933955"/>
              <a:ext cx="935736" cy="3642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786128" y="1938527"/>
              <a:ext cx="883919" cy="3139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821815" y="1974214"/>
              <a:ext cx="813308" cy="24295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724912" y="1859279"/>
              <a:ext cx="883919" cy="3672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750820" y="1865375"/>
              <a:ext cx="833628" cy="3154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785618" y="1900681"/>
              <a:ext cx="763143" cy="24536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634740" y="1859279"/>
              <a:ext cx="1609343" cy="4389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660648" y="1865375"/>
              <a:ext cx="1559052" cy="38709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695954" y="1900681"/>
              <a:ext cx="1488186" cy="31711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5317235" y="1859279"/>
            <a:ext cx="1001394" cy="439420"/>
            <a:chOff x="5317235" y="1859279"/>
            <a:chExt cx="1001394" cy="439420"/>
          </a:xfrm>
        </p:grpSpPr>
        <p:sp>
          <p:nvSpPr>
            <p:cNvPr id="26" name="object 26"/>
            <p:cNvSpPr/>
            <p:nvPr/>
          </p:nvSpPr>
          <p:spPr>
            <a:xfrm>
              <a:off x="5317235" y="1859279"/>
              <a:ext cx="1001267" cy="43891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344667" y="1865375"/>
              <a:ext cx="949451" cy="38709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379084" y="1901570"/>
              <a:ext cx="879475" cy="31622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6371844" y="1859279"/>
            <a:ext cx="1508760" cy="367665"/>
            <a:chOff x="6371844" y="1859279"/>
            <a:chExt cx="1508760" cy="367665"/>
          </a:xfrm>
        </p:grpSpPr>
        <p:sp>
          <p:nvSpPr>
            <p:cNvPr id="30" name="object 30"/>
            <p:cNvSpPr/>
            <p:nvPr/>
          </p:nvSpPr>
          <p:spPr>
            <a:xfrm>
              <a:off x="6371844" y="1859279"/>
              <a:ext cx="1508759" cy="36728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399276" y="1865375"/>
              <a:ext cx="1456944" cy="31546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433730" y="1900935"/>
              <a:ext cx="1386929" cy="24511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7933943" y="1859279"/>
            <a:ext cx="567055" cy="367665"/>
            <a:chOff x="7933943" y="1859279"/>
            <a:chExt cx="567055" cy="367665"/>
          </a:xfrm>
        </p:grpSpPr>
        <p:sp>
          <p:nvSpPr>
            <p:cNvPr id="34" name="object 34"/>
            <p:cNvSpPr/>
            <p:nvPr/>
          </p:nvSpPr>
          <p:spPr>
            <a:xfrm>
              <a:off x="7933943" y="1859279"/>
              <a:ext cx="566927" cy="36728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959851" y="1865375"/>
              <a:ext cx="516635" cy="31546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995538" y="1900681"/>
              <a:ext cx="445134" cy="24536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/>
          <p:cNvGrpSpPr/>
          <p:nvPr/>
        </p:nvGrpSpPr>
        <p:grpSpPr>
          <a:xfrm>
            <a:off x="653795" y="2286000"/>
            <a:ext cx="7447915" cy="439420"/>
            <a:chOff x="653795" y="2286000"/>
            <a:chExt cx="7447915" cy="439420"/>
          </a:xfrm>
        </p:grpSpPr>
        <p:sp>
          <p:nvSpPr>
            <p:cNvPr id="38" name="object 38"/>
            <p:cNvSpPr/>
            <p:nvPr/>
          </p:nvSpPr>
          <p:spPr>
            <a:xfrm>
              <a:off x="653795" y="2286000"/>
              <a:ext cx="1775460" cy="36728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79703" y="2292095"/>
              <a:ext cx="1723644" cy="31546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14565" y="2327275"/>
              <a:ext cx="1654238" cy="24549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420112" y="2286000"/>
              <a:ext cx="432815" cy="36728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446019" y="2292095"/>
              <a:ext cx="381000" cy="31546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481706" y="2327401"/>
              <a:ext cx="310134" cy="24536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807207" y="2286000"/>
              <a:ext cx="1342644" cy="36728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834640" y="2292095"/>
              <a:ext cx="1289303" cy="31546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869184" y="2327275"/>
              <a:ext cx="1220216" cy="24549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134611" y="2286000"/>
              <a:ext cx="580643" cy="36728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160519" y="2292095"/>
              <a:ext cx="528827" cy="31546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195444" y="2327275"/>
              <a:ext cx="458724" cy="24549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703063" y="2360676"/>
              <a:ext cx="277367" cy="29108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4728972" y="2365247"/>
              <a:ext cx="227075" cy="23926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4764836" y="2400935"/>
              <a:ext cx="155651" cy="16929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957572" y="2360676"/>
              <a:ext cx="1211579" cy="29260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983480" y="2365247"/>
              <a:ext cx="1159764" cy="242315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018405" y="2400935"/>
              <a:ext cx="1089406" cy="17183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166104" y="2286000"/>
              <a:ext cx="1848611" cy="438912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6192011" y="2292095"/>
              <a:ext cx="1796795" cy="38709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6227063" y="2327275"/>
              <a:ext cx="1727200" cy="316611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7921752" y="2473452"/>
              <a:ext cx="179831" cy="17983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947660" y="2479547"/>
              <a:ext cx="128016" cy="128015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983092" y="2514600"/>
              <a:ext cx="57657" cy="5765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" name="object 62"/>
          <p:cNvGrpSpPr/>
          <p:nvPr/>
        </p:nvGrpSpPr>
        <p:grpSpPr>
          <a:xfrm>
            <a:off x="669036" y="3124200"/>
            <a:ext cx="1112520" cy="382905"/>
            <a:chOff x="669036" y="3124200"/>
            <a:chExt cx="1112520" cy="382905"/>
          </a:xfrm>
        </p:grpSpPr>
        <p:sp>
          <p:nvSpPr>
            <p:cNvPr id="63" name="object 63"/>
            <p:cNvSpPr/>
            <p:nvPr/>
          </p:nvSpPr>
          <p:spPr>
            <a:xfrm>
              <a:off x="669036" y="3124200"/>
              <a:ext cx="379476" cy="3779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696468" y="3130295"/>
              <a:ext cx="326136" cy="3261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731037" y="3164713"/>
              <a:ext cx="256603" cy="256666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013460" y="3139440"/>
              <a:ext cx="768096" cy="367284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039368" y="3145535"/>
              <a:ext cx="716280" cy="31546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075054" y="3180714"/>
              <a:ext cx="646049" cy="24549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9" name="object 69"/>
          <p:cNvGrpSpPr/>
          <p:nvPr/>
        </p:nvGrpSpPr>
        <p:grpSpPr>
          <a:xfrm>
            <a:off x="1950720" y="3139439"/>
            <a:ext cx="338455" cy="367665"/>
            <a:chOff x="1950720" y="3139439"/>
            <a:chExt cx="338455" cy="367665"/>
          </a:xfrm>
        </p:grpSpPr>
        <p:sp>
          <p:nvSpPr>
            <p:cNvPr id="70" name="object 70"/>
            <p:cNvSpPr/>
            <p:nvPr/>
          </p:nvSpPr>
          <p:spPr>
            <a:xfrm>
              <a:off x="1950720" y="3139439"/>
              <a:ext cx="338328" cy="367284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976628" y="3145535"/>
              <a:ext cx="286512" cy="31546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2011299" y="3180714"/>
              <a:ext cx="217296" cy="24549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3" name="object 73"/>
          <p:cNvGrpSpPr/>
          <p:nvPr/>
        </p:nvGrpSpPr>
        <p:grpSpPr>
          <a:xfrm>
            <a:off x="2465832" y="3214116"/>
            <a:ext cx="277495" cy="291465"/>
            <a:chOff x="2465832" y="3214116"/>
            <a:chExt cx="277495" cy="291465"/>
          </a:xfrm>
        </p:grpSpPr>
        <p:sp>
          <p:nvSpPr>
            <p:cNvPr id="74" name="object 74"/>
            <p:cNvSpPr/>
            <p:nvPr/>
          </p:nvSpPr>
          <p:spPr>
            <a:xfrm>
              <a:off x="2465832" y="3214116"/>
              <a:ext cx="277368" cy="29108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2491740" y="3218688"/>
              <a:ext cx="227075" cy="23926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2527604" y="3254375"/>
              <a:ext cx="155651" cy="16929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7" name="object 77"/>
          <p:cNvGrpSpPr/>
          <p:nvPr/>
        </p:nvGrpSpPr>
        <p:grpSpPr>
          <a:xfrm>
            <a:off x="2904744" y="3139439"/>
            <a:ext cx="1336675" cy="439420"/>
            <a:chOff x="2904744" y="3139439"/>
            <a:chExt cx="1336675" cy="439420"/>
          </a:xfrm>
        </p:grpSpPr>
        <p:sp>
          <p:nvSpPr>
            <p:cNvPr id="78" name="object 78"/>
            <p:cNvSpPr/>
            <p:nvPr/>
          </p:nvSpPr>
          <p:spPr>
            <a:xfrm>
              <a:off x="2904744" y="3139439"/>
              <a:ext cx="1336547" cy="438912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2930652" y="3145535"/>
              <a:ext cx="1284731" cy="387096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2966339" y="3180714"/>
              <a:ext cx="1214501" cy="316611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1" name="object 81"/>
          <p:cNvGrpSpPr/>
          <p:nvPr/>
        </p:nvGrpSpPr>
        <p:grpSpPr>
          <a:xfrm>
            <a:off x="4399788" y="3214116"/>
            <a:ext cx="935990" cy="364490"/>
            <a:chOff x="4399788" y="3214116"/>
            <a:chExt cx="935990" cy="364490"/>
          </a:xfrm>
        </p:grpSpPr>
        <p:sp>
          <p:nvSpPr>
            <p:cNvPr id="82" name="object 82"/>
            <p:cNvSpPr/>
            <p:nvPr/>
          </p:nvSpPr>
          <p:spPr>
            <a:xfrm>
              <a:off x="4399788" y="3214116"/>
              <a:ext cx="935736" cy="3642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4425696" y="3218688"/>
              <a:ext cx="883920" cy="31394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4461383" y="3254375"/>
              <a:ext cx="813307" cy="24295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5" name="object 85"/>
          <p:cNvGrpSpPr/>
          <p:nvPr/>
        </p:nvGrpSpPr>
        <p:grpSpPr>
          <a:xfrm>
            <a:off x="5500115" y="3145535"/>
            <a:ext cx="725805" cy="360045"/>
            <a:chOff x="5500115" y="3145535"/>
            <a:chExt cx="725805" cy="360045"/>
          </a:xfrm>
        </p:grpSpPr>
        <p:sp>
          <p:nvSpPr>
            <p:cNvPr id="86" name="object 86"/>
            <p:cNvSpPr/>
            <p:nvPr/>
          </p:nvSpPr>
          <p:spPr>
            <a:xfrm>
              <a:off x="5500115" y="3145535"/>
              <a:ext cx="725424" cy="359663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5526023" y="3151631"/>
              <a:ext cx="673608" cy="306324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5561583" y="3186302"/>
              <a:ext cx="603503" cy="23736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9" name="object 89"/>
          <p:cNvGrpSpPr/>
          <p:nvPr/>
        </p:nvGrpSpPr>
        <p:grpSpPr>
          <a:xfrm>
            <a:off x="6393179" y="3145535"/>
            <a:ext cx="1351915" cy="433070"/>
            <a:chOff x="6393179" y="3145535"/>
            <a:chExt cx="1351915" cy="433070"/>
          </a:xfrm>
        </p:grpSpPr>
        <p:sp>
          <p:nvSpPr>
            <p:cNvPr id="90" name="object 90"/>
            <p:cNvSpPr/>
            <p:nvPr/>
          </p:nvSpPr>
          <p:spPr>
            <a:xfrm>
              <a:off x="6393179" y="3145535"/>
              <a:ext cx="1351787" cy="432815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6419087" y="3151631"/>
              <a:ext cx="1299971" cy="381000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6454139" y="3186302"/>
              <a:ext cx="1230376" cy="311023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3" name="object 93"/>
          <p:cNvGrpSpPr/>
          <p:nvPr/>
        </p:nvGrpSpPr>
        <p:grpSpPr>
          <a:xfrm>
            <a:off x="7912607" y="3145535"/>
            <a:ext cx="582295" cy="361315"/>
            <a:chOff x="7912607" y="3145535"/>
            <a:chExt cx="582295" cy="361315"/>
          </a:xfrm>
        </p:grpSpPr>
        <p:sp>
          <p:nvSpPr>
            <p:cNvPr id="94" name="object 94"/>
            <p:cNvSpPr/>
            <p:nvPr/>
          </p:nvSpPr>
          <p:spPr>
            <a:xfrm>
              <a:off x="7912607" y="3145535"/>
              <a:ext cx="582168" cy="361188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7938515" y="3151631"/>
              <a:ext cx="530351" cy="309372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7974075" y="3186302"/>
              <a:ext cx="459613" cy="239902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7" name="object 97"/>
          <p:cNvGrpSpPr/>
          <p:nvPr/>
        </p:nvGrpSpPr>
        <p:grpSpPr>
          <a:xfrm>
            <a:off x="646176" y="3566159"/>
            <a:ext cx="6845934" cy="439420"/>
            <a:chOff x="646176" y="3566159"/>
            <a:chExt cx="6845934" cy="439420"/>
          </a:xfrm>
        </p:grpSpPr>
        <p:sp>
          <p:nvSpPr>
            <p:cNvPr id="98" name="object 98"/>
            <p:cNvSpPr/>
            <p:nvPr/>
          </p:nvSpPr>
          <p:spPr>
            <a:xfrm>
              <a:off x="646176" y="3566159"/>
              <a:ext cx="1313688" cy="438912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672084" y="3572255"/>
              <a:ext cx="1261872" cy="387096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707796" y="3607434"/>
              <a:ext cx="1190726" cy="316610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941576" y="3572255"/>
              <a:ext cx="725424" cy="359664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967484" y="3578351"/>
              <a:ext cx="673607" cy="306324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2003043" y="3613022"/>
              <a:ext cx="603504" cy="237362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2641092" y="3640835"/>
              <a:ext cx="1190244" cy="292607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2666999" y="3645407"/>
              <a:ext cx="1138427" cy="242315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2701924" y="3681094"/>
              <a:ext cx="1068070" cy="171831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3826764" y="3572255"/>
              <a:ext cx="752856" cy="361188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3852671" y="3578351"/>
              <a:ext cx="701039" cy="309372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3887724" y="3613022"/>
              <a:ext cx="631443" cy="239902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4564379" y="3566159"/>
              <a:ext cx="400812" cy="362712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4590287" y="3572255"/>
              <a:ext cx="348996" cy="310896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4624959" y="3607434"/>
              <a:ext cx="278891" cy="240664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4939284" y="3572255"/>
              <a:ext cx="1370076" cy="362711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4965191" y="3578351"/>
              <a:ext cx="1318260" cy="310896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5000371" y="3613022"/>
              <a:ext cx="1247648" cy="240410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6306311" y="3566159"/>
              <a:ext cx="1185671" cy="438912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6332220" y="3572255"/>
              <a:ext cx="1133855" cy="387096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6367398" y="3607434"/>
              <a:ext cx="1064132" cy="317245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9" name="object 119"/>
          <p:cNvGrpSpPr/>
          <p:nvPr/>
        </p:nvGrpSpPr>
        <p:grpSpPr>
          <a:xfrm>
            <a:off x="669036" y="4404359"/>
            <a:ext cx="3822700" cy="454659"/>
            <a:chOff x="669036" y="4404359"/>
            <a:chExt cx="3822700" cy="454659"/>
          </a:xfrm>
        </p:grpSpPr>
        <p:sp>
          <p:nvSpPr>
            <p:cNvPr id="120" name="object 120"/>
            <p:cNvSpPr/>
            <p:nvPr/>
          </p:nvSpPr>
          <p:spPr>
            <a:xfrm>
              <a:off x="669036" y="4404359"/>
              <a:ext cx="379476" cy="3779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696468" y="4410455"/>
              <a:ext cx="326136" cy="3261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731037" y="4444872"/>
              <a:ext cx="256603" cy="2566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004315" y="4425695"/>
              <a:ext cx="830580" cy="432815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1030224" y="4431791"/>
              <a:ext cx="778763" cy="381000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1064996" y="4466462"/>
              <a:ext cx="709447" cy="311657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1825752" y="4419599"/>
              <a:ext cx="1746503" cy="368807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1851660" y="4425695"/>
              <a:ext cx="1694688" cy="316992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1886838" y="4461001"/>
              <a:ext cx="1624964" cy="246125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3555491" y="4494275"/>
              <a:ext cx="935736" cy="3642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3581400" y="4498847"/>
              <a:ext cx="883920" cy="3139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3617087" y="4534534"/>
              <a:ext cx="813308" cy="242950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2" name="object 132"/>
          <p:cNvGrpSpPr/>
          <p:nvPr/>
        </p:nvGrpSpPr>
        <p:grpSpPr>
          <a:xfrm>
            <a:off x="669036" y="5257800"/>
            <a:ext cx="6111240" cy="454659"/>
            <a:chOff x="669036" y="5257800"/>
            <a:chExt cx="6111240" cy="454659"/>
          </a:xfrm>
        </p:grpSpPr>
        <p:sp>
          <p:nvSpPr>
            <p:cNvPr id="133" name="object 133"/>
            <p:cNvSpPr/>
            <p:nvPr/>
          </p:nvSpPr>
          <p:spPr>
            <a:xfrm>
              <a:off x="669036" y="5257800"/>
              <a:ext cx="379476" cy="3779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696468" y="5263895"/>
              <a:ext cx="326136" cy="3261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731037" y="5298313"/>
              <a:ext cx="256603" cy="25666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1007363" y="5279135"/>
              <a:ext cx="874776" cy="361188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1034795" y="5285232"/>
              <a:ext cx="821436" cy="309372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1069340" y="5319902"/>
              <a:ext cx="751585" cy="239903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1863852" y="5347715"/>
              <a:ext cx="899160" cy="292607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1889760" y="5352288"/>
              <a:ext cx="847344" cy="242315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1925066" y="5387975"/>
              <a:ext cx="776858" cy="171831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2750819" y="5273040"/>
              <a:ext cx="1360932" cy="367284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2776728" y="5279135"/>
              <a:ext cx="1309115" cy="315468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2811525" y="5314314"/>
              <a:ext cx="1239774" cy="245490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4104132" y="5279135"/>
              <a:ext cx="1170432" cy="432816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4130039" y="5285232"/>
              <a:ext cx="1118615" cy="381000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4165091" y="5319902"/>
              <a:ext cx="1049020" cy="311708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5254751" y="5273040"/>
              <a:ext cx="758951" cy="367284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5282183" y="5279135"/>
              <a:ext cx="705612" cy="315468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5316474" y="5314442"/>
              <a:ext cx="636142" cy="245364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5987795" y="5273040"/>
              <a:ext cx="792479" cy="367284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6013703" y="5279135"/>
              <a:ext cx="740664" cy="315468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6048628" y="5314314"/>
              <a:ext cx="671195" cy="245490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4" name="object 154"/>
          <p:cNvGrpSpPr/>
          <p:nvPr/>
        </p:nvGrpSpPr>
        <p:grpSpPr>
          <a:xfrm>
            <a:off x="669036" y="6111240"/>
            <a:ext cx="7574280" cy="454659"/>
            <a:chOff x="669036" y="6111240"/>
            <a:chExt cx="7574280" cy="454659"/>
          </a:xfrm>
        </p:grpSpPr>
        <p:sp>
          <p:nvSpPr>
            <p:cNvPr id="155" name="object 155"/>
            <p:cNvSpPr/>
            <p:nvPr/>
          </p:nvSpPr>
          <p:spPr>
            <a:xfrm>
              <a:off x="669036" y="6111240"/>
              <a:ext cx="379476" cy="3779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696468" y="6117336"/>
              <a:ext cx="326136" cy="3261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731037" y="6151803"/>
              <a:ext cx="256603" cy="256616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1007363" y="6132576"/>
              <a:ext cx="839724" cy="361188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1034795" y="6138672"/>
              <a:ext cx="786384" cy="309372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1069340" y="6173305"/>
              <a:ext cx="716660" cy="239966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1825752" y="6132576"/>
              <a:ext cx="1126236" cy="361188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1851660" y="6138672"/>
              <a:ext cx="1074420" cy="309372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1887093" y="6173305"/>
              <a:ext cx="1004443" cy="239966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2936747" y="6126480"/>
              <a:ext cx="659891" cy="367284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2962656" y="6132576"/>
              <a:ext cx="608076" cy="315468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2997581" y="6167767"/>
              <a:ext cx="537971" cy="245503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3581400" y="6132576"/>
              <a:ext cx="1220724" cy="432816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3608831" y="6138672"/>
              <a:ext cx="1167384" cy="381000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3643121" y="6173305"/>
              <a:ext cx="1098550" cy="311746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4786883" y="6126480"/>
              <a:ext cx="777239" cy="367284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4812791" y="6132576"/>
              <a:ext cx="725424" cy="315468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4847716" y="6167767"/>
              <a:ext cx="655193" cy="245503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5551932" y="6132576"/>
              <a:ext cx="582167" cy="361188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5577839" y="6138672"/>
              <a:ext cx="530351" cy="309372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5613400" y="6173305"/>
              <a:ext cx="459613" cy="239966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6115812" y="6126480"/>
              <a:ext cx="1400556" cy="438912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6141720" y="6132576"/>
              <a:ext cx="1348740" cy="387096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6177407" y="6167767"/>
              <a:ext cx="1278509" cy="316598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7502652" y="6126480"/>
              <a:ext cx="659892" cy="367284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7528559" y="6132576"/>
              <a:ext cx="608076" cy="315468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7563484" y="6167767"/>
              <a:ext cx="537972" cy="245503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8063483" y="6313932"/>
              <a:ext cx="179831" cy="17983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8089392" y="6320028"/>
              <a:ext cx="128016" cy="128015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8124825" y="6355016"/>
              <a:ext cx="57657" cy="57734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5" name="object 185"/>
          <p:cNvSpPr/>
          <p:nvPr/>
        </p:nvSpPr>
        <p:spPr>
          <a:xfrm>
            <a:off x="1549908" y="1164336"/>
            <a:ext cx="6117336" cy="644651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09600" y="1752600"/>
            <a:ext cx="7924800" cy="4686300"/>
            <a:chOff x="609600" y="1752600"/>
            <a:chExt cx="7924800" cy="4686300"/>
          </a:xfrm>
        </p:grpSpPr>
        <p:sp>
          <p:nvSpPr>
            <p:cNvPr id="9" name="object 9"/>
            <p:cNvSpPr/>
            <p:nvPr/>
          </p:nvSpPr>
          <p:spPr>
            <a:xfrm>
              <a:off x="609600" y="1752600"/>
              <a:ext cx="7924800" cy="2246630"/>
            </a:xfrm>
            <a:custGeom>
              <a:avLst/>
              <a:gdLst/>
              <a:ahLst/>
              <a:cxnLst/>
              <a:rect l="l" t="t" r="r" b="b"/>
              <a:pathLst>
                <a:path w="7924800" h="2246629">
                  <a:moveTo>
                    <a:pt x="7924800" y="0"/>
                  </a:moveTo>
                  <a:lnTo>
                    <a:pt x="0" y="0"/>
                  </a:lnTo>
                  <a:lnTo>
                    <a:pt x="0" y="2246376"/>
                  </a:lnTo>
                  <a:lnTo>
                    <a:pt x="7924800" y="2246376"/>
                  </a:lnTo>
                  <a:lnTo>
                    <a:pt x="7924800" y="0"/>
                  </a:lnTo>
                  <a:close/>
                </a:path>
              </a:pathLst>
            </a:custGeom>
            <a:solidFill>
              <a:srgbClr val="F9F8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69035" y="1879092"/>
              <a:ext cx="7555992" cy="21107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43000" y="4038600"/>
              <a:ext cx="6934200" cy="24003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2293620" y="1097280"/>
            <a:ext cx="4454652" cy="573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50163" y="1039367"/>
            <a:ext cx="312420" cy="311150"/>
            <a:chOff x="550163" y="1039367"/>
            <a:chExt cx="312420" cy="311150"/>
          </a:xfrm>
        </p:grpSpPr>
        <p:sp>
          <p:nvSpPr>
            <p:cNvPr id="9" name="object 9"/>
            <p:cNvSpPr/>
            <p:nvPr/>
          </p:nvSpPr>
          <p:spPr>
            <a:xfrm>
              <a:off x="550163" y="1039367"/>
              <a:ext cx="312420" cy="3108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78637" y="1046352"/>
              <a:ext cx="256603" cy="2566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1063752" y="1054608"/>
            <a:ext cx="7244080" cy="372110"/>
            <a:chOff x="1063752" y="1054608"/>
            <a:chExt cx="7244080" cy="372110"/>
          </a:xfrm>
        </p:grpSpPr>
        <p:sp>
          <p:nvSpPr>
            <p:cNvPr id="12" name="object 12"/>
            <p:cNvSpPr/>
            <p:nvPr/>
          </p:nvSpPr>
          <p:spPr>
            <a:xfrm>
              <a:off x="1063752" y="1054608"/>
              <a:ext cx="7243572" cy="3718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92200" y="1062355"/>
              <a:ext cx="7188200" cy="3172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28827" y="1481327"/>
            <a:ext cx="7138670" cy="302260"/>
            <a:chOff x="528827" y="1481327"/>
            <a:chExt cx="7138670" cy="302260"/>
          </a:xfrm>
        </p:grpSpPr>
        <p:sp>
          <p:nvSpPr>
            <p:cNvPr id="15" name="object 15"/>
            <p:cNvSpPr/>
            <p:nvPr/>
          </p:nvSpPr>
          <p:spPr>
            <a:xfrm>
              <a:off x="528827" y="1481327"/>
              <a:ext cx="7138416" cy="3017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56094" y="1489074"/>
              <a:ext cx="7083844" cy="2459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50163" y="1892807"/>
            <a:ext cx="312420" cy="311150"/>
            <a:chOff x="550163" y="1892807"/>
            <a:chExt cx="312420" cy="311150"/>
          </a:xfrm>
        </p:grpSpPr>
        <p:sp>
          <p:nvSpPr>
            <p:cNvPr id="18" name="object 18"/>
            <p:cNvSpPr/>
            <p:nvPr/>
          </p:nvSpPr>
          <p:spPr>
            <a:xfrm>
              <a:off x="550163" y="1892807"/>
              <a:ext cx="312420" cy="3108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78637" y="1899792"/>
              <a:ext cx="256603" cy="2566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1060703" y="1908048"/>
            <a:ext cx="7157084" cy="372110"/>
            <a:chOff x="1060703" y="1908048"/>
            <a:chExt cx="7157084" cy="372110"/>
          </a:xfrm>
        </p:grpSpPr>
        <p:sp>
          <p:nvSpPr>
            <p:cNvPr id="21" name="object 21"/>
            <p:cNvSpPr/>
            <p:nvPr/>
          </p:nvSpPr>
          <p:spPr>
            <a:xfrm>
              <a:off x="1060703" y="1908048"/>
              <a:ext cx="7156704" cy="37185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87856" y="1915795"/>
              <a:ext cx="7103135" cy="3166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524255" y="2334767"/>
            <a:ext cx="7211695" cy="372110"/>
            <a:chOff x="524255" y="2334767"/>
            <a:chExt cx="7211695" cy="372110"/>
          </a:xfrm>
        </p:grpSpPr>
        <p:sp>
          <p:nvSpPr>
            <p:cNvPr id="24" name="object 24"/>
            <p:cNvSpPr/>
            <p:nvPr/>
          </p:nvSpPr>
          <p:spPr>
            <a:xfrm>
              <a:off x="524255" y="2334767"/>
              <a:ext cx="7211568" cy="37185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51586" y="2342514"/>
              <a:ext cx="7156678" cy="31724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527304" y="2761488"/>
            <a:ext cx="7706995" cy="798830"/>
            <a:chOff x="527304" y="2761488"/>
            <a:chExt cx="7706995" cy="798830"/>
          </a:xfrm>
        </p:grpSpPr>
        <p:sp>
          <p:nvSpPr>
            <p:cNvPr id="27" name="object 27"/>
            <p:cNvSpPr/>
            <p:nvPr/>
          </p:nvSpPr>
          <p:spPr>
            <a:xfrm>
              <a:off x="527304" y="2761488"/>
              <a:ext cx="970788" cy="37185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55231" y="2769235"/>
              <a:ext cx="915555" cy="31724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50164" y="3172968"/>
              <a:ext cx="312420" cy="3108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78637" y="3179953"/>
              <a:ext cx="256603" cy="2566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69848" y="3188208"/>
              <a:ext cx="7164324" cy="37185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97915" y="3195955"/>
              <a:ext cx="7109333" cy="31724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524255" y="3614928"/>
            <a:ext cx="7649209" cy="372110"/>
            <a:chOff x="524255" y="3614928"/>
            <a:chExt cx="7649209" cy="372110"/>
          </a:xfrm>
        </p:grpSpPr>
        <p:sp>
          <p:nvSpPr>
            <p:cNvPr id="34" name="object 34"/>
            <p:cNvSpPr/>
            <p:nvPr/>
          </p:nvSpPr>
          <p:spPr>
            <a:xfrm>
              <a:off x="524255" y="3614928"/>
              <a:ext cx="7648956" cy="37185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51586" y="3622675"/>
              <a:ext cx="7594066" cy="31724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533400" y="4041647"/>
            <a:ext cx="3877310" cy="372110"/>
            <a:chOff x="533400" y="4041647"/>
            <a:chExt cx="3877310" cy="372110"/>
          </a:xfrm>
        </p:grpSpPr>
        <p:sp>
          <p:nvSpPr>
            <p:cNvPr id="37" name="object 37"/>
            <p:cNvSpPr/>
            <p:nvPr/>
          </p:nvSpPr>
          <p:spPr>
            <a:xfrm>
              <a:off x="533400" y="4041647"/>
              <a:ext cx="3877055" cy="37185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61822" y="4049394"/>
              <a:ext cx="3821328" cy="31724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/>
          <p:nvPr/>
        </p:nvSpPr>
        <p:spPr>
          <a:xfrm>
            <a:off x="5029200" y="3962399"/>
            <a:ext cx="3913632" cy="28955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0" name="object 40"/>
          <p:cNvGrpSpPr/>
          <p:nvPr/>
        </p:nvGrpSpPr>
        <p:grpSpPr>
          <a:xfrm>
            <a:off x="626363" y="4468367"/>
            <a:ext cx="312420" cy="311150"/>
            <a:chOff x="626363" y="4468367"/>
            <a:chExt cx="312420" cy="311150"/>
          </a:xfrm>
        </p:grpSpPr>
        <p:sp>
          <p:nvSpPr>
            <p:cNvPr id="41" name="object 41"/>
            <p:cNvSpPr/>
            <p:nvPr/>
          </p:nvSpPr>
          <p:spPr>
            <a:xfrm>
              <a:off x="626363" y="4468367"/>
              <a:ext cx="312420" cy="3108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54837" y="4475352"/>
              <a:ext cx="256603" cy="2566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/>
          <p:cNvGrpSpPr/>
          <p:nvPr/>
        </p:nvGrpSpPr>
        <p:grpSpPr>
          <a:xfrm>
            <a:off x="1136903" y="4483608"/>
            <a:ext cx="3118485" cy="372110"/>
            <a:chOff x="1136903" y="4483608"/>
            <a:chExt cx="3118485" cy="372110"/>
          </a:xfrm>
        </p:grpSpPr>
        <p:sp>
          <p:nvSpPr>
            <p:cNvPr id="44" name="object 44"/>
            <p:cNvSpPr/>
            <p:nvPr/>
          </p:nvSpPr>
          <p:spPr>
            <a:xfrm>
              <a:off x="1136903" y="4483608"/>
              <a:ext cx="3118104" cy="37185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164056" y="4491355"/>
              <a:ext cx="3064535" cy="31661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/>
          <p:cNvGrpSpPr/>
          <p:nvPr/>
        </p:nvGrpSpPr>
        <p:grpSpPr>
          <a:xfrm>
            <a:off x="609600" y="4910328"/>
            <a:ext cx="4159250" cy="358140"/>
            <a:chOff x="609600" y="4910328"/>
            <a:chExt cx="4159250" cy="358140"/>
          </a:xfrm>
        </p:grpSpPr>
        <p:sp>
          <p:nvSpPr>
            <p:cNvPr id="47" name="object 47"/>
            <p:cNvSpPr/>
            <p:nvPr/>
          </p:nvSpPr>
          <p:spPr>
            <a:xfrm>
              <a:off x="609600" y="4910328"/>
              <a:ext cx="4158996" cy="35813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36625" y="4918075"/>
              <a:ext cx="4104665" cy="30289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" name="object 49"/>
          <p:cNvGrpSpPr/>
          <p:nvPr/>
        </p:nvGrpSpPr>
        <p:grpSpPr>
          <a:xfrm>
            <a:off x="612648" y="5337047"/>
            <a:ext cx="4211320" cy="372110"/>
            <a:chOff x="612648" y="5337047"/>
            <a:chExt cx="4211320" cy="372110"/>
          </a:xfrm>
        </p:grpSpPr>
        <p:sp>
          <p:nvSpPr>
            <p:cNvPr id="50" name="object 50"/>
            <p:cNvSpPr/>
            <p:nvPr/>
          </p:nvSpPr>
          <p:spPr>
            <a:xfrm>
              <a:off x="612648" y="5337047"/>
              <a:ext cx="4210812" cy="37185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40842" y="5344794"/>
              <a:ext cx="4154804" cy="3172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/>
          <p:cNvGrpSpPr/>
          <p:nvPr/>
        </p:nvGrpSpPr>
        <p:grpSpPr>
          <a:xfrm>
            <a:off x="603504" y="5763767"/>
            <a:ext cx="2867025" cy="372110"/>
            <a:chOff x="603504" y="5763767"/>
            <a:chExt cx="2867025" cy="372110"/>
          </a:xfrm>
        </p:grpSpPr>
        <p:sp>
          <p:nvSpPr>
            <p:cNvPr id="53" name="object 53"/>
            <p:cNvSpPr/>
            <p:nvPr/>
          </p:nvSpPr>
          <p:spPr>
            <a:xfrm>
              <a:off x="603504" y="5763767"/>
              <a:ext cx="2866644" cy="37185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31431" y="5771514"/>
              <a:ext cx="2811411" cy="31661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2563" y="1559052"/>
            <a:ext cx="312420" cy="311150"/>
            <a:chOff x="702563" y="1559052"/>
            <a:chExt cx="312420" cy="311150"/>
          </a:xfrm>
        </p:grpSpPr>
        <p:sp>
          <p:nvSpPr>
            <p:cNvPr id="9" name="object 9"/>
            <p:cNvSpPr/>
            <p:nvPr/>
          </p:nvSpPr>
          <p:spPr>
            <a:xfrm>
              <a:off x="702563" y="1559052"/>
              <a:ext cx="312420" cy="3108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1037" y="1566418"/>
              <a:ext cx="256603" cy="2566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1127760" y="1574291"/>
            <a:ext cx="6172200" cy="373380"/>
            <a:chOff x="1127760" y="1574291"/>
            <a:chExt cx="6172200" cy="373380"/>
          </a:xfrm>
        </p:grpSpPr>
        <p:sp>
          <p:nvSpPr>
            <p:cNvPr id="12" name="object 12"/>
            <p:cNvSpPr/>
            <p:nvPr/>
          </p:nvSpPr>
          <p:spPr>
            <a:xfrm>
              <a:off x="1127760" y="1574291"/>
              <a:ext cx="6172199" cy="3733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55827" y="1582419"/>
              <a:ext cx="6117208" cy="31724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687323" y="2001011"/>
            <a:ext cx="7378065" cy="373380"/>
            <a:chOff x="687323" y="2001011"/>
            <a:chExt cx="7378065" cy="373380"/>
          </a:xfrm>
        </p:grpSpPr>
        <p:sp>
          <p:nvSpPr>
            <p:cNvPr id="15" name="object 15"/>
            <p:cNvSpPr/>
            <p:nvPr/>
          </p:nvSpPr>
          <p:spPr>
            <a:xfrm>
              <a:off x="687323" y="2001011"/>
              <a:ext cx="7377683" cy="3733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14565" y="2009139"/>
              <a:ext cx="7323518" cy="3172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676655" y="2427732"/>
            <a:ext cx="6891655" cy="373380"/>
            <a:chOff x="676655" y="2427732"/>
            <a:chExt cx="6891655" cy="373380"/>
          </a:xfrm>
        </p:grpSpPr>
        <p:sp>
          <p:nvSpPr>
            <p:cNvPr id="18" name="object 18"/>
            <p:cNvSpPr/>
            <p:nvPr/>
          </p:nvSpPr>
          <p:spPr>
            <a:xfrm>
              <a:off x="676655" y="2427732"/>
              <a:ext cx="6891528" cy="37337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3808" y="2435860"/>
              <a:ext cx="6837070" cy="31724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1524000" y="2895600"/>
            <a:ext cx="5867400" cy="34579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2020-10-25T17:17:56Z</dcterms:created>
  <dcterms:modified xsi:type="dcterms:W3CDTF">2020-10-25T17:17:56Z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2020-10-25T00:00:00Z</vt:filetime>
  </property>
</Properties>
</file>